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F9A08-0E3A-4D9E-A9F4-276BEFA8084F}" type="datetimeFigureOut">
              <a:rPr lang="en-US" smtClean="0"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60A31-1773-4E04-9F72-F2C7BFEAEB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F9A08-0E3A-4D9E-A9F4-276BEFA8084F}" type="datetimeFigureOut">
              <a:rPr lang="en-US" smtClean="0"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60A31-1773-4E04-9F72-F2C7BFEAEB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F9A08-0E3A-4D9E-A9F4-276BEFA8084F}" type="datetimeFigureOut">
              <a:rPr lang="en-US" smtClean="0"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60A31-1773-4E04-9F72-F2C7BFEAEB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F9A08-0E3A-4D9E-A9F4-276BEFA8084F}" type="datetimeFigureOut">
              <a:rPr lang="en-US" smtClean="0"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60A31-1773-4E04-9F72-F2C7BFEAEB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F9A08-0E3A-4D9E-A9F4-276BEFA8084F}" type="datetimeFigureOut">
              <a:rPr lang="en-US" smtClean="0"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60A31-1773-4E04-9F72-F2C7BFEAEB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F9A08-0E3A-4D9E-A9F4-276BEFA8084F}" type="datetimeFigureOut">
              <a:rPr lang="en-US" smtClean="0"/>
              <a:t>11/12/2013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60A31-1773-4E04-9F72-F2C7BFEAEB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F9A08-0E3A-4D9E-A9F4-276BEFA8084F}" type="datetimeFigureOut">
              <a:rPr lang="en-US" smtClean="0"/>
              <a:t>11/12/2013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60A31-1773-4E04-9F72-F2C7BFEAEB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F9A08-0E3A-4D9E-A9F4-276BEFA8084F}" type="datetimeFigureOut">
              <a:rPr lang="en-US" smtClean="0"/>
              <a:t>11/12/2013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60A31-1773-4E04-9F72-F2C7BFEAEB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F9A08-0E3A-4D9E-A9F4-276BEFA8084F}" type="datetimeFigureOut">
              <a:rPr lang="en-US" smtClean="0"/>
              <a:t>11/12/2013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60A31-1773-4E04-9F72-F2C7BFEAEB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F9A08-0E3A-4D9E-A9F4-276BEFA8084F}" type="datetimeFigureOut">
              <a:rPr lang="en-US" smtClean="0"/>
              <a:t>11/12/2013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60A31-1773-4E04-9F72-F2C7BFEAEB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F9A08-0E3A-4D9E-A9F4-276BEFA8084F}" type="datetimeFigureOut">
              <a:rPr lang="en-US" smtClean="0"/>
              <a:t>11/12/2013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E60A31-1773-4E04-9F72-F2C7BFEAEBB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5F9A08-0E3A-4D9E-A9F4-276BEFA8084F}" type="datetimeFigureOut">
              <a:rPr lang="en-US" smtClean="0"/>
              <a:t>11/12/2013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E60A31-1773-4E04-9F72-F2C7BFEAEBB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29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32" Type="http://schemas.openxmlformats.org/officeDocument/2006/relationships/image" Target="../media/image31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31" Type="http://schemas.openxmlformats.org/officeDocument/2006/relationships/image" Target="../media/image30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30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856410" y="251996"/>
            <a:ext cx="3859214" cy="1407985"/>
            <a:chOff x="1856410" y="251996"/>
            <a:chExt cx="3859214" cy="1407985"/>
          </a:xfrm>
        </p:grpSpPr>
        <p:pic>
          <p:nvPicPr>
            <p:cNvPr id="2" name="Picture 1" descr="NBK-292-3d23b6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04059" y="329903"/>
              <a:ext cx="310985" cy="133007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292-3d2674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856410" y="445717"/>
              <a:ext cx="1016519" cy="89110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292-3d26a3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119955" y="1319582"/>
              <a:ext cx="279400" cy="2877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5" name="Picture 4" descr="NBK-292-3d26c2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82006" y="251996"/>
              <a:ext cx="1062825" cy="1302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6" name="Picture 5" descr="NBK-292-3d26f1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73012" y="772100"/>
              <a:ext cx="542612" cy="3088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34" name="Group 33"/>
          <p:cNvGrpSpPr/>
          <p:nvPr/>
        </p:nvGrpSpPr>
        <p:grpSpPr>
          <a:xfrm>
            <a:off x="161664" y="1898650"/>
            <a:ext cx="9102552" cy="2929128"/>
            <a:chOff x="161664" y="1898650"/>
            <a:chExt cx="9102552" cy="2929128"/>
          </a:xfrm>
        </p:grpSpPr>
        <p:pic>
          <p:nvPicPr>
            <p:cNvPr id="8" name="Picture 7" descr="NBK-292-3d2730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1664" y="1980841"/>
              <a:ext cx="940307" cy="14479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292-3d275e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7261" y="2450594"/>
              <a:ext cx="679482" cy="30435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292-3d278d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0960" y="1898650"/>
              <a:ext cx="868995" cy="3193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292-3d27bc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01808" y="2756771"/>
              <a:ext cx="821386" cy="118607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2" name="Picture 11" descr="NBK-292-3d27db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11718" y="2625116"/>
              <a:ext cx="625513" cy="69494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3" name="Picture 12" descr="NBK-292-3d280a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58082" y="2688287"/>
              <a:ext cx="288464" cy="57202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292-3d2829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77717" y="2561945"/>
              <a:ext cx="540441" cy="63263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292-3d2858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25033" y="2340847"/>
              <a:ext cx="289928" cy="2794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292-3d2887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91796" y="2501955"/>
              <a:ext cx="700185" cy="68465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292-3d28b6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69632" y="2109220"/>
              <a:ext cx="306618" cy="120373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292-3d28e4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12594" y="2417632"/>
              <a:ext cx="698643" cy="69283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9" name="Picture 18" descr="NBK-292-3d2913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83552" y="2512692"/>
              <a:ext cx="614004" cy="63433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0" name="Picture 19" descr="NBK-292-3d2932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320411" y="1951292"/>
              <a:ext cx="300457" cy="117215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" name="Picture 20" descr="NBK-292-3d2961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41427" y="2246090"/>
              <a:ext cx="774239" cy="28992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2" name="Picture 21" descr="NBK-292-3d2990.png"/>
            <p:cNvPicPr>
              <a:picLocks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74541" y="3362111"/>
              <a:ext cx="875616" cy="113641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3" name="Picture 22" descr="NBK-292-3d29bf.png"/>
            <p:cNvPicPr>
              <a:picLocks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78090" y="3835893"/>
              <a:ext cx="553141" cy="34039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4" name="Picture 23" descr="NBK-292-3d29de.png"/>
            <p:cNvPicPr>
              <a:picLocks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815044" y="3783251"/>
              <a:ext cx="508855" cy="77254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5" name="Picture 24" descr="NBK-292-3d2a2c.png"/>
            <p:cNvPicPr>
              <a:picLocks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162713" y="3916796"/>
              <a:ext cx="666553" cy="74679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6" name="Picture 25" descr="NBK-292-3d2a5b.png"/>
            <p:cNvPicPr>
              <a:picLocks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702441" y="3907241"/>
              <a:ext cx="632193" cy="72039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7" name="Picture 26" descr="NBK-292-3d2a8a.png"/>
            <p:cNvPicPr>
              <a:picLocks/>
            </p:cNvPicPr>
            <p:nvPr/>
          </p:nvPicPr>
          <p:blipFill>
            <a:blip r:embed="rId2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33342" y="3456867"/>
              <a:ext cx="296086" cy="108792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8" name="Picture 27" descr="NBK-292-3d2ab8.png"/>
            <p:cNvPicPr>
              <a:picLocks/>
            </p:cNvPicPr>
            <p:nvPr/>
          </p:nvPicPr>
          <p:blipFill>
            <a:blip r:embed="rId2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099520" y="3667437"/>
              <a:ext cx="732125" cy="37415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9" name="Picture 28" descr="NBK-292-3d2ad8.png"/>
            <p:cNvPicPr>
              <a:picLocks/>
            </p:cNvPicPr>
            <p:nvPr/>
          </p:nvPicPr>
          <p:blipFill>
            <a:blip r:embed="rId2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73344" y="4109634"/>
              <a:ext cx="300456" cy="529912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0" name="Picture 29" descr="NBK-292-3d2b06.png"/>
            <p:cNvPicPr>
              <a:picLocks/>
            </p:cNvPicPr>
            <p:nvPr/>
          </p:nvPicPr>
          <p:blipFill>
            <a:blip r:embed="rId2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25987" y="3793779"/>
              <a:ext cx="289928" cy="2794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1" name="Picture 30" descr="NBK-292-3d2b35.png"/>
            <p:cNvPicPr>
              <a:picLocks/>
            </p:cNvPicPr>
            <p:nvPr/>
          </p:nvPicPr>
          <p:blipFill>
            <a:blip r:embed="rId3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69949" y="3972764"/>
              <a:ext cx="651414" cy="60998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2" name="Picture 31" descr="NBK-292-3d2b64.png"/>
            <p:cNvPicPr>
              <a:picLocks/>
            </p:cNvPicPr>
            <p:nvPr/>
          </p:nvPicPr>
          <p:blipFill>
            <a:blip r:embed="rId3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723344" y="3855290"/>
              <a:ext cx="674257" cy="8579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3" name="Picture 32" descr="NBK-292-3d2b93.png"/>
            <p:cNvPicPr>
              <a:picLocks/>
            </p:cNvPicPr>
            <p:nvPr/>
          </p:nvPicPr>
          <p:blipFill>
            <a:blip r:embed="rId3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355359" y="3848417"/>
              <a:ext cx="908857" cy="97936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336911" y="300888"/>
            <a:ext cx="2853224" cy="707053"/>
            <a:chOff x="336911" y="300888"/>
            <a:chExt cx="2853224" cy="707053"/>
          </a:xfrm>
        </p:grpSpPr>
        <p:sp>
          <p:nvSpPr>
            <p:cNvPr id="2" name="Freeform 1"/>
            <p:cNvSpPr/>
            <p:nvPr/>
          </p:nvSpPr>
          <p:spPr>
            <a:xfrm>
              <a:off x="336911" y="300888"/>
              <a:ext cx="263214" cy="572978"/>
            </a:xfrm>
            <a:custGeom>
              <a:avLst/>
              <a:gdLst/>
              <a:ahLst/>
              <a:cxnLst/>
              <a:rect l="0" t="0" r="0" b="0"/>
              <a:pathLst>
                <a:path w="263214" h="572978">
                  <a:moveTo>
                    <a:pt x="0" y="572977"/>
                  </a:moveTo>
                  <a:lnTo>
                    <a:pt x="0" y="514360"/>
                  </a:lnTo>
                  <a:lnTo>
                    <a:pt x="7236" y="460186"/>
                  </a:lnTo>
                  <a:lnTo>
                    <a:pt x="9878" y="401305"/>
                  </a:lnTo>
                  <a:lnTo>
                    <a:pt x="15990" y="344874"/>
                  </a:lnTo>
                  <a:lnTo>
                    <a:pt x="28462" y="283121"/>
                  </a:lnTo>
                  <a:lnTo>
                    <a:pt x="37549" y="230770"/>
                  </a:lnTo>
                  <a:lnTo>
                    <a:pt x="40762" y="172495"/>
                  </a:lnTo>
                  <a:lnTo>
                    <a:pt x="41714" y="118833"/>
                  </a:lnTo>
                  <a:lnTo>
                    <a:pt x="45155" y="58187"/>
                  </a:lnTo>
                  <a:lnTo>
                    <a:pt x="56753" y="6736"/>
                  </a:lnTo>
                  <a:lnTo>
                    <a:pt x="61232" y="1291"/>
                  </a:lnTo>
                  <a:lnTo>
                    <a:pt x="66558" y="0"/>
                  </a:lnTo>
                  <a:lnTo>
                    <a:pt x="72448" y="1479"/>
                  </a:lnTo>
                  <a:lnTo>
                    <a:pt x="85232" y="12482"/>
                  </a:lnTo>
                  <a:lnTo>
                    <a:pt x="112503" y="53730"/>
                  </a:lnTo>
                  <a:lnTo>
                    <a:pt x="139092" y="115521"/>
                  </a:lnTo>
                  <a:lnTo>
                    <a:pt x="159797" y="175469"/>
                  </a:lnTo>
                  <a:lnTo>
                    <a:pt x="176321" y="226305"/>
                  </a:lnTo>
                  <a:lnTo>
                    <a:pt x="197783" y="284007"/>
                  </a:lnTo>
                  <a:lnTo>
                    <a:pt x="213634" y="346660"/>
                  </a:lnTo>
                  <a:lnTo>
                    <a:pt x="228030" y="408646"/>
                  </a:lnTo>
                  <a:lnTo>
                    <a:pt x="239019" y="462138"/>
                  </a:lnTo>
                  <a:lnTo>
                    <a:pt x="243101" y="492129"/>
                  </a:lnTo>
                  <a:lnTo>
                    <a:pt x="258547" y="536860"/>
                  </a:lnTo>
                  <a:lnTo>
                    <a:pt x="263213" y="5624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47440" y="676019"/>
              <a:ext cx="168457" cy="8334"/>
            </a:xfrm>
            <a:custGeom>
              <a:avLst/>
              <a:gdLst/>
              <a:ahLst/>
              <a:cxnLst/>
              <a:rect l="0" t="0" r="0" b="0"/>
              <a:pathLst>
                <a:path w="168457" h="8334">
                  <a:moveTo>
                    <a:pt x="168456" y="8333"/>
                  </a:moveTo>
                  <a:lnTo>
                    <a:pt x="130978" y="0"/>
                  </a:lnTo>
                  <a:lnTo>
                    <a:pt x="93010" y="1574"/>
                  </a:lnTo>
                  <a:lnTo>
                    <a:pt x="38260" y="6998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55157" y="631686"/>
              <a:ext cx="286158" cy="200066"/>
            </a:xfrm>
            <a:custGeom>
              <a:avLst/>
              <a:gdLst/>
              <a:ahLst/>
              <a:cxnLst/>
              <a:rect l="0" t="0" r="0" b="0"/>
              <a:pathLst>
                <a:path w="286158" h="200066">
                  <a:moveTo>
                    <a:pt x="8179" y="21080"/>
                  </a:moveTo>
                  <a:lnTo>
                    <a:pt x="8179" y="70011"/>
                  </a:lnTo>
                  <a:lnTo>
                    <a:pt x="11299" y="117857"/>
                  </a:lnTo>
                  <a:lnTo>
                    <a:pt x="14245" y="141301"/>
                  </a:lnTo>
                  <a:lnTo>
                    <a:pt x="13393" y="141002"/>
                  </a:lnTo>
                  <a:lnTo>
                    <a:pt x="1630" y="94671"/>
                  </a:lnTo>
                  <a:lnTo>
                    <a:pt x="0" y="56273"/>
                  </a:lnTo>
                  <a:lnTo>
                    <a:pt x="3764" y="33212"/>
                  </a:lnTo>
                  <a:lnTo>
                    <a:pt x="12456" y="14384"/>
                  </a:lnTo>
                  <a:lnTo>
                    <a:pt x="18050" y="6088"/>
                  </a:lnTo>
                  <a:lnTo>
                    <a:pt x="25288" y="1727"/>
                  </a:lnTo>
                  <a:lnTo>
                    <a:pt x="42689" y="0"/>
                  </a:lnTo>
                  <a:lnTo>
                    <a:pt x="59002" y="6252"/>
                  </a:lnTo>
                  <a:lnTo>
                    <a:pt x="66628" y="11195"/>
                  </a:lnTo>
                  <a:lnTo>
                    <a:pt x="109848" y="73240"/>
                  </a:lnTo>
                  <a:lnTo>
                    <a:pt x="127265" y="108722"/>
                  </a:lnTo>
                  <a:lnTo>
                    <a:pt x="127344" y="107584"/>
                  </a:lnTo>
                  <a:lnTo>
                    <a:pt x="126227" y="103316"/>
                  </a:lnTo>
                  <a:lnTo>
                    <a:pt x="133254" y="45977"/>
                  </a:lnTo>
                  <a:lnTo>
                    <a:pt x="138356" y="35339"/>
                  </a:lnTo>
                  <a:lnTo>
                    <a:pt x="156503" y="17279"/>
                  </a:lnTo>
                  <a:lnTo>
                    <a:pt x="167893" y="12697"/>
                  </a:lnTo>
                  <a:lnTo>
                    <a:pt x="193027" y="10725"/>
                  </a:lnTo>
                  <a:lnTo>
                    <a:pt x="216676" y="16868"/>
                  </a:lnTo>
                  <a:lnTo>
                    <a:pt x="227895" y="21782"/>
                  </a:lnTo>
                  <a:lnTo>
                    <a:pt x="243481" y="36600"/>
                  </a:lnTo>
                  <a:lnTo>
                    <a:pt x="266980" y="84909"/>
                  </a:lnTo>
                  <a:lnTo>
                    <a:pt x="285311" y="136980"/>
                  </a:lnTo>
                  <a:lnTo>
                    <a:pt x="286157" y="157989"/>
                  </a:lnTo>
                  <a:lnTo>
                    <a:pt x="281920" y="200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174101" y="621181"/>
              <a:ext cx="194604" cy="222727"/>
            </a:xfrm>
            <a:custGeom>
              <a:avLst/>
              <a:gdLst/>
              <a:ahLst/>
              <a:cxnLst/>
              <a:rect l="0" t="0" r="0" b="0"/>
              <a:pathLst>
                <a:path w="194604" h="222727">
                  <a:moveTo>
                    <a:pt x="15619" y="21057"/>
                  </a:moveTo>
                  <a:lnTo>
                    <a:pt x="0" y="84485"/>
                  </a:lnTo>
                  <a:lnTo>
                    <a:pt x="9778" y="142493"/>
                  </a:lnTo>
                  <a:lnTo>
                    <a:pt x="24040" y="187374"/>
                  </a:lnTo>
                  <a:lnTo>
                    <a:pt x="35349" y="204550"/>
                  </a:lnTo>
                  <a:lnTo>
                    <a:pt x="51294" y="216863"/>
                  </a:lnTo>
                  <a:lnTo>
                    <a:pt x="60459" y="221784"/>
                  </a:lnTo>
                  <a:lnTo>
                    <a:pt x="70079" y="222726"/>
                  </a:lnTo>
                  <a:lnTo>
                    <a:pt x="90126" y="217532"/>
                  </a:lnTo>
                  <a:lnTo>
                    <a:pt x="121143" y="201454"/>
                  </a:lnTo>
                  <a:lnTo>
                    <a:pt x="146971" y="176283"/>
                  </a:lnTo>
                  <a:lnTo>
                    <a:pt x="163852" y="146599"/>
                  </a:lnTo>
                  <a:lnTo>
                    <a:pt x="178867" y="95551"/>
                  </a:lnTo>
                  <a:lnTo>
                    <a:pt x="186166" y="36595"/>
                  </a:lnTo>
                  <a:lnTo>
                    <a:pt x="19460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67923" y="368497"/>
              <a:ext cx="11277" cy="442198"/>
            </a:xfrm>
            <a:custGeom>
              <a:avLst/>
              <a:gdLst/>
              <a:ahLst/>
              <a:cxnLst/>
              <a:rect l="0" t="0" r="0" b="0"/>
              <a:pathLst>
                <a:path w="11277" h="442198">
                  <a:moveTo>
                    <a:pt x="6066" y="0"/>
                  </a:moveTo>
                  <a:lnTo>
                    <a:pt x="0" y="42027"/>
                  </a:lnTo>
                  <a:lnTo>
                    <a:pt x="3749" y="90961"/>
                  </a:lnTo>
                  <a:lnTo>
                    <a:pt x="5380" y="149394"/>
                  </a:lnTo>
                  <a:lnTo>
                    <a:pt x="5863" y="208821"/>
                  </a:lnTo>
                  <a:lnTo>
                    <a:pt x="6006" y="258275"/>
                  </a:lnTo>
                  <a:lnTo>
                    <a:pt x="7218" y="309453"/>
                  </a:lnTo>
                  <a:lnTo>
                    <a:pt x="11276" y="372909"/>
                  </a:lnTo>
                  <a:lnTo>
                    <a:pt x="7610" y="408799"/>
                  </a:lnTo>
                  <a:lnTo>
                    <a:pt x="6066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95099" y="368497"/>
              <a:ext cx="10518" cy="442198"/>
            </a:xfrm>
            <a:custGeom>
              <a:avLst/>
              <a:gdLst/>
              <a:ahLst/>
              <a:cxnLst/>
              <a:rect l="0" t="0" r="0" b="0"/>
              <a:pathLst>
                <a:path w="10518" h="442198">
                  <a:moveTo>
                    <a:pt x="10517" y="0"/>
                  </a:moveTo>
                  <a:lnTo>
                    <a:pt x="2184" y="57264"/>
                  </a:lnTo>
                  <a:lnTo>
                    <a:pt x="639" y="109774"/>
                  </a:lnTo>
                  <a:lnTo>
                    <a:pt x="182" y="163547"/>
                  </a:lnTo>
                  <a:lnTo>
                    <a:pt x="27" y="223638"/>
                  </a:lnTo>
                  <a:lnTo>
                    <a:pt x="0" y="277613"/>
                  </a:lnTo>
                  <a:lnTo>
                    <a:pt x="7227" y="334687"/>
                  </a:lnTo>
                  <a:lnTo>
                    <a:pt x="6748" y="389808"/>
                  </a:lnTo>
                  <a:lnTo>
                    <a:pt x="4162" y="414234"/>
                  </a:lnTo>
                  <a:lnTo>
                    <a:pt x="10517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26632" y="558010"/>
              <a:ext cx="284270" cy="42115"/>
            </a:xfrm>
            <a:custGeom>
              <a:avLst/>
              <a:gdLst/>
              <a:ahLst/>
              <a:cxnLst/>
              <a:rect l="0" t="0" r="0" b="0"/>
              <a:pathLst>
                <a:path w="284270" h="42115">
                  <a:moveTo>
                    <a:pt x="284269" y="0"/>
                  </a:moveTo>
                  <a:lnTo>
                    <a:pt x="235338" y="11453"/>
                  </a:lnTo>
                  <a:lnTo>
                    <a:pt x="176208" y="24749"/>
                  </a:lnTo>
                  <a:lnTo>
                    <a:pt x="119468" y="30235"/>
                  </a:lnTo>
                  <a:lnTo>
                    <a:pt x="63199" y="3443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43950" y="642238"/>
              <a:ext cx="9066" cy="168457"/>
            </a:xfrm>
            <a:custGeom>
              <a:avLst/>
              <a:gdLst/>
              <a:ahLst/>
              <a:cxnLst/>
              <a:rect l="0" t="0" r="0" b="0"/>
              <a:pathLst>
                <a:path w="9066" h="168457">
                  <a:moveTo>
                    <a:pt x="9065" y="0"/>
                  </a:moveTo>
                  <a:lnTo>
                    <a:pt x="0" y="58617"/>
                  </a:lnTo>
                  <a:lnTo>
                    <a:pt x="6061" y="112791"/>
                  </a:lnTo>
                  <a:lnTo>
                    <a:pt x="9065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821430" y="50536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58900" y="606550"/>
              <a:ext cx="112454" cy="401391"/>
            </a:xfrm>
            <a:custGeom>
              <a:avLst/>
              <a:gdLst/>
              <a:ahLst/>
              <a:cxnLst/>
              <a:rect l="0" t="0" r="0" b="0"/>
              <a:pathLst>
                <a:path w="112454" h="401391">
                  <a:moveTo>
                    <a:pt x="20457" y="130444"/>
                  </a:moveTo>
                  <a:lnTo>
                    <a:pt x="20457" y="184589"/>
                  </a:lnTo>
                  <a:lnTo>
                    <a:pt x="20457" y="231885"/>
                  </a:lnTo>
                  <a:lnTo>
                    <a:pt x="23577" y="287233"/>
                  </a:lnTo>
                  <a:lnTo>
                    <a:pt x="28790" y="337557"/>
                  </a:lnTo>
                  <a:lnTo>
                    <a:pt x="30552" y="396484"/>
                  </a:lnTo>
                  <a:lnTo>
                    <a:pt x="30696" y="401390"/>
                  </a:lnTo>
                  <a:lnTo>
                    <a:pt x="29790" y="344490"/>
                  </a:lnTo>
                  <a:lnTo>
                    <a:pt x="19528" y="285246"/>
                  </a:lnTo>
                  <a:lnTo>
                    <a:pt x="9653" y="234803"/>
                  </a:lnTo>
                  <a:lnTo>
                    <a:pt x="2438" y="185932"/>
                  </a:lnTo>
                  <a:lnTo>
                    <a:pt x="0" y="127497"/>
                  </a:lnTo>
                  <a:lnTo>
                    <a:pt x="5584" y="72064"/>
                  </a:lnTo>
                  <a:lnTo>
                    <a:pt x="4092" y="37107"/>
                  </a:lnTo>
                  <a:lnTo>
                    <a:pt x="11624" y="15262"/>
                  </a:lnTo>
                  <a:lnTo>
                    <a:pt x="19248" y="8032"/>
                  </a:lnTo>
                  <a:lnTo>
                    <a:pt x="40197" y="0"/>
                  </a:lnTo>
                  <a:lnTo>
                    <a:pt x="49995" y="198"/>
                  </a:lnTo>
                  <a:lnTo>
                    <a:pt x="67120" y="6656"/>
                  </a:lnTo>
                  <a:lnTo>
                    <a:pt x="89915" y="23446"/>
                  </a:lnTo>
                  <a:lnTo>
                    <a:pt x="105898" y="48828"/>
                  </a:lnTo>
                  <a:lnTo>
                    <a:pt x="112453" y="84165"/>
                  </a:lnTo>
                  <a:lnTo>
                    <a:pt x="107748" y="107536"/>
                  </a:lnTo>
                  <a:lnTo>
                    <a:pt x="103217" y="118682"/>
                  </a:lnTo>
                  <a:lnTo>
                    <a:pt x="95518" y="127282"/>
                  </a:lnTo>
                  <a:lnTo>
                    <a:pt x="74484" y="139957"/>
                  </a:lnTo>
                  <a:lnTo>
                    <a:pt x="52658" y="143251"/>
                  </a:lnTo>
                  <a:lnTo>
                    <a:pt x="20457" y="1409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79399" y="315854"/>
              <a:ext cx="21057" cy="452727"/>
            </a:xfrm>
            <a:custGeom>
              <a:avLst/>
              <a:gdLst/>
              <a:ahLst/>
              <a:cxnLst/>
              <a:rect l="0" t="0" r="0" b="0"/>
              <a:pathLst>
                <a:path w="21057" h="452727">
                  <a:moveTo>
                    <a:pt x="21056" y="0"/>
                  </a:moveTo>
                  <a:lnTo>
                    <a:pt x="12723" y="48931"/>
                  </a:lnTo>
                  <a:lnTo>
                    <a:pt x="8059" y="99896"/>
                  </a:lnTo>
                  <a:lnTo>
                    <a:pt x="2387" y="159451"/>
                  </a:lnTo>
                  <a:lnTo>
                    <a:pt x="707" y="215311"/>
                  </a:lnTo>
                  <a:lnTo>
                    <a:pt x="5729" y="270518"/>
                  </a:lnTo>
                  <a:lnTo>
                    <a:pt x="8410" y="332030"/>
                  </a:lnTo>
                  <a:lnTo>
                    <a:pt x="3011" y="381999"/>
                  </a:lnTo>
                  <a:lnTo>
                    <a:pt x="595" y="432039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18719" y="489027"/>
              <a:ext cx="174296" cy="300611"/>
            </a:xfrm>
            <a:custGeom>
              <a:avLst/>
              <a:gdLst/>
              <a:ahLst/>
              <a:cxnLst/>
              <a:rect l="0" t="0" r="0" b="0"/>
              <a:pathLst>
                <a:path w="174296" h="300611">
                  <a:moveTo>
                    <a:pt x="23851" y="163739"/>
                  </a:moveTo>
                  <a:lnTo>
                    <a:pt x="41831" y="148098"/>
                  </a:lnTo>
                  <a:lnTo>
                    <a:pt x="93592" y="128895"/>
                  </a:lnTo>
                  <a:lnTo>
                    <a:pt x="137712" y="106251"/>
                  </a:lnTo>
                  <a:lnTo>
                    <a:pt x="154784" y="92955"/>
                  </a:lnTo>
                  <a:lnTo>
                    <a:pt x="171960" y="66727"/>
                  </a:lnTo>
                  <a:lnTo>
                    <a:pt x="174295" y="46923"/>
                  </a:lnTo>
                  <a:lnTo>
                    <a:pt x="173280" y="36729"/>
                  </a:lnTo>
                  <a:lnTo>
                    <a:pt x="162793" y="19163"/>
                  </a:lnTo>
                  <a:lnTo>
                    <a:pt x="155083" y="11203"/>
                  </a:lnTo>
                  <a:lnTo>
                    <a:pt x="134039" y="2359"/>
                  </a:lnTo>
                  <a:lnTo>
                    <a:pt x="121876" y="0"/>
                  </a:lnTo>
                  <a:lnTo>
                    <a:pt x="95883" y="3619"/>
                  </a:lnTo>
                  <a:lnTo>
                    <a:pt x="71073" y="14196"/>
                  </a:lnTo>
                  <a:lnTo>
                    <a:pt x="43951" y="39882"/>
                  </a:lnTo>
                  <a:lnTo>
                    <a:pt x="22268" y="70889"/>
                  </a:lnTo>
                  <a:lnTo>
                    <a:pt x="0" y="130787"/>
                  </a:lnTo>
                  <a:lnTo>
                    <a:pt x="146" y="168924"/>
                  </a:lnTo>
                  <a:lnTo>
                    <a:pt x="11846" y="215326"/>
                  </a:lnTo>
                  <a:lnTo>
                    <a:pt x="35474" y="255168"/>
                  </a:lnTo>
                  <a:lnTo>
                    <a:pt x="50073" y="269885"/>
                  </a:lnTo>
                  <a:lnTo>
                    <a:pt x="98230" y="292780"/>
                  </a:lnTo>
                  <a:lnTo>
                    <a:pt x="129135" y="3006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905450" y="852808"/>
              <a:ext cx="1547690" cy="58708"/>
            </a:xfrm>
            <a:custGeom>
              <a:avLst/>
              <a:gdLst/>
              <a:ahLst/>
              <a:cxnLst/>
              <a:rect l="0" t="0" r="0" b="0"/>
              <a:pathLst>
                <a:path w="1547690" h="58708">
                  <a:moveTo>
                    <a:pt x="1547689" y="0"/>
                  </a:moveTo>
                  <a:lnTo>
                    <a:pt x="1498759" y="0"/>
                  </a:lnTo>
                  <a:lnTo>
                    <a:pt x="1447794" y="0"/>
                  </a:lnTo>
                  <a:lnTo>
                    <a:pt x="1391359" y="0"/>
                  </a:lnTo>
                  <a:lnTo>
                    <a:pt x="1340712" y="0"/>
                  </a:lnTo>
                  <a:lnTo>
                    <a:pt x="1281677" y="5589"/>
                  </a:lnTo>
                  <a:lnTo>
                    <a:pt x="1233475" y="9065"/>
                  </a:lnTo>
                  <a:lnTo>
                    <a:pt x="1182148" y="10095"/>
                  </a:lnTo>
                  <a:lnTo>
                    <a:pt x="1129895" y="10400"/>
                  </a:lnTo>
                  <a:lnTo>
                    <a:pt x="1075478" y="17739"/>
                  </a:lnTo>
                  <a:lnTo>
                    <a:pt x="1014642" y="20401"/>
                  </a:lnTo>
                  <a:lnTo>
                    <a:pt x="959251" y="20863"/>
                  </a:lnTo>
                  <a:lnTo>
                    <a:pt x="902675" y="20999"/>
                  </a:lnTo>
                  <a:lnTo>
                    <a:pt x="841458" y="21040"/>
                  </a:lnTo>
                  <a:lnTo>
                    <a:pt x="781985" y="21052"/>
                  </a:lnTo>
                  <a:lnTo>
                    <a:pt x="727319" y="24175"/>
                  </a:lnTo>
                  <a:lnTo>
                    <a:pt x="674077" y="29390"/>
                  </a:lnTo>
                  <a:lnTo>
                    <a:pt x="618137" y="30935"/>
                  </a:lnTo>
                  <a:lnTo>
                    <a:pt x="566467" y="34512"/>
                  </a:lnTo>
                  <a:lnTo>
                    <a:pt x="506389" y="40612"/>
                  </a:lnTo>
                  <a:lnTo>
                    <a:pt x="445432" y="49053"/>
                  </a:lnTo>
                  <a:lnTo>
                    <a:pt x="396622" y="51579"/>
                  </a:lnTo>
                  <a:lnTo>
                    <a:pt x="337615" y="52432"/>
                  </a:lnTo>
                  <a:lnTo>
                    <a:pt x="275310" y="52601"/>
                  </a:lnTo>
                  <a:lnTo>
                    <a:pt x="213913" y="52634"/>
                  </a:lnTo>
                  <a:lnTo>
                    <a:pt x="163857" y="53810"/>
                  </a:lnTo>
                  <a:lnTo>
                    <a:pt x="113151" y="58707"/>
                  </a:lnTo>
                  <a:lnTo>
                    <a:pt x="53503" y="5418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65709" y="585032"/>
              <a:ext cx="262402" cy="233310"/>
            </a:xfrm>
            <a:custGeom>
              <a:avLst/>
              <a:gdLst/>
              <a:ahLst/>
              <a:cxnLst/>
              <a:rect l="0" t="0" r="0" b="0"/>
              <a:pathLst>
                <a:path w="262402" h="233310">
                  <a:moveTo>
                    <a:pt x="171741" y="15092"/>
                  </a:moveTo>
                  <a:lnTo>
                    <a:pt x="127779" y="438"/>
                  </a:lnTo>
                  <a:lnTo>
                    <a:pt x="107749" y="0"/>
                  </a:lnTo>
                  <a:lnTo>
                    <a:pt x="66294" y="9251"/>
                  </a:lnTo>
                  <a:lnTo>
                    <a:pt x="40412" y="24540"/>
                  </a:lnTo>
                  <a:lnTo>
                    <a:pt x="17925" y="49477"/>
                  </a:lnTo>
                  <a:lnTo>
                    <a:pt x="2034" y="84681"/>
                  </a:lnTo>
                  <a:lnTo>
                    <a:pt x="0" y="108022"/>
                  </a:lnTo>
                  <a:lnTo>
                    <a:pt x="4165" y="130094"/>
                  </a:lnTo>
                  <a:lnTo>
                    <a:pt x="32401" y="183441"/>
                  </a:lnTo>
                  <a:lnTo>
                    <a:pt x="58316" y="209512"/>
                  </a:lnTo>
                  <a:lnTo>
                    <a:pt x="88221" y="226466"/>
                  </a:lnTo>
                  <a:lnTo>
                    <a:pt x="124898" y="233309"/>
                  </a:lnTo>
                  <a:lnTo>
                    <a:pt x="165401" y="229747"/>
                  </a:lnTo>
                  <a:lnTo>
                    <a:pt x="201448" y="215694"/>
                  </a:lnTo>
                  <a:lnTo>
                    <a:pt x="228766" y="196712"/>
                  </a:lnTo>
                  <a:lnTo>
                    <a:pt x="251679" y="170681"/>
                  </a:lnTo>
                  <a:lnTo>
                    <a:pt x="259911" y="147803"/>
                  </a:lnTo>
                  <a:lnTo>
                    <a:pt x="262401" y="123208"/>
                  </a:lnTo>
                  <a:lnTo>
                    <a:pt x="259608" y="100578"/>
                  </a:lnTo>
                  <a:lnTo>
                    <a:pt x="245869" y="68107"/>
                  </a:lnTo>
                  <a:lnTo>
                    <a:pt x="230423" y="53082"/>
                  </a:lnTo>
                  <a:lnTo>
                    <a:pt x="221391" y="47438"/>
                  </a:lnTo>
                  <a:lnTo>
                    <a:pt x="201997" y="44286"/>
                  </a:lnTo>
                  <a:lnTo>
                    <a:pt x="191912" y="45083"/>
                  </a:lnTo>
                  <a:lnTo>
                    <a:pt x="174467" y="52208"/>
                  </a:lnTo>
                  <a:lnTo>
                    <a:pt x="150684" y="677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48491" y="357747"/>
              <a:ext cx="120587" cy="410834"/>
            </a:xfrm>
            <a:custGeom>
              <a:avLst/>
              <a:gdLst/>
              <a:ahLst/>
              <a:cxnLst/>
              <a:rect l="0" t="0" r="0" b="0"/>
              <a:pathLst>
                <a:path w="120587" h="410834">
                  <a:moveTo>
                    <a:pt x="57415" y="410833"/>
                  </a:moveTo>
                  <a:lnTo>
                    <a:pt x="42761" y="352216"/>
                  </a:lnTo>
                  <a:lnTo>
                    <a:pt x="36453" y="290806"/>
                  </a:lnTo>
                  <a:lnTo>
                    <a:pt x="28275" y="232403"/>
                  </a:lnTo>
                  <a:lnTo>
                    <a:pt x="20724" y="175806"/>
                  </a:lnTo>
                  <a:lnTo>
                    <a:pt x="7967" y="120736"/>
                  </a:lnTo>
                  <a:lnTo>
                    <a:pt x="0" y="85842"/>
                  </a:lnTo>
                  <a:lnTo>
                    <a:pt x="6603" y="42611"/>
                  </a:lnTo>
                  <a:lnTo>
                    <a:pt x="9502" y="31990"/>
                  </a:lnTo>
                  <a:lnTo>
                    <a:pt x="25202" y="13951"/>
                  </a:lnTo>
                  <a:lnTo>
                    <a:pt x="35940" y="5865"/>
                  </a:lnTo>
                  <a:lnTo>
                    <a:pt x="60349" y="0"/>
                  </a:lnTo>
                  <a:lnTo>
                    <a:pt x="120586" y="2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37450" y="541416"/>
              <a:ext cx="252685" cy="6066"/>
            </a:xfrm>
            <a:custGeom>
              <a:avLst/>
              <a:gdLst/>
              <a:ahLst/>
              <a:cxnLst/>
              <a:rect l="0" t="0" r="0" b="0"/>
              <a:pathLst>
                <a:path w="252685" h="6066">
                  <a:moveTo>
                    <a:pt x="252684" y="6065"/>
                  </a:moveTo>
                  <a:lnTo>
                    <a:pt x="220232" y="0"/>
                  </a:lnTo>
                  <a:lnTo>
                    <a:pt x="162753" y="5036"/>
                  </a:lnTo>
                  <a:lnTo>
                    <a:pt x="107192" y="5862"/>
                  </a:lnTo>
                  <a:lnTo>
                    <a:pt x="44224" y="6025"/>
                  </a:lnTo>
                  <a:lnTo>
                    <a:pt x="0" y="6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501203" y="326383"/>
            <a:ext cx="2304897" cy="463378"/>
            <a:chOff x="3501203" y="326383"/>
            <a:chExt cx="2304897" cy="463378"/>
          </a:xfrm>
        </p:grpSpPr>
        <p:sp>
          <p:nvSpPr>
            <p:cNvPr id="19" name="Freeform 18"/>
            <p:cNvSpPr/>
            <p:nvPr/>
          </p:nvSpPr>
          <p:spPr>
            <a:xfrm>
              <a:off x="3501203" y="547589"/>
              <a:ext cx="173243" cy="242172"/>
            </a:xfrm>
            <a:custGeom>
              <a:avLst/>
              <a:gdLst/>
              <a:ahLst/>
              <a:cxnLst/>
              <a:rect l="0" t="0" r="0" b="0"/>
              <a:pathLst>
                <a:path w="173243" h="242172">
                  <a:moveTo>
                    <a:pt x="162714" y="84120"/>
                  </a:moveTo>
                  <a:lnTo>
                    <a:pt x="142416" y="24180"/>
                  </a:lnTo>
                  <a:lnTo>
                    <a:pt x="126786" y="6397"/>
                  </a:lnTo>
                  <a:lnTo>
                    <a:pt x="117705" y="1889"/>
                  </a:lnTo>
                  <a:lnTo>
                    <a:pt x="98256" y="0"/>
                  </a:lnTo>
                  <a:lnTo>
                    <a:pt x="89326" y="3474"/>
                  </a:lnTo>
                  <a:lnTo>
                    <a:pt x="50913" y="38275"/>
                  </a:lnTo>
                  <a:lnTo>
                    <a:pt x="18501" y="93349"/>
                  </a:lnTo>
                  <a:lnTo>
                    <a:pt x="10882" y="116298"/>
                  </a:lnTo>
                  <a:lnTo>
                    <a:pt x="0" y="177337"/>
                  </a:lnTo>
                  <a:lnTo>
                    <a:pt x="1549" y="210006"/>
                  </a:lnTo>
                  <a:lnTo>
                    <a:pt x="9586" y="228197"/>
                  </a:lnTo>
                  <a:lnTo>
                    <a:pt x="15006" y="236323"/>
                  </a:lnTo>
                  <a:lnTo>
                    <a:pt x="22128" y="240571"/>
                  </a:lnTo>
                  <a:lnTo>
                    <a:pt x="39400" y="242171"/>
                  </a:lnTo>
                  <a:lnTo>
                    <a:pt x="55655" y="235864"/>
                  </a:lnTo>
                  <a:lnTo>
                    <a:pt x="63265" y="230906"/>
                  </a:lnTo>
                  <a:lnTo>
                    <a:pt x="74841" y="216039"/>
                  </a:lnTo>
                  <a:lnTo>
                    <a:pt x="101619" y="159291"/>
                  </a:lnTo>
                  <a:lnTo>
                    <a:pt x="108737" y="126800"/>
                  </a:lnTo>
                  <a:lnTo>
                    <a:pt x="111521" y="126612"/>
                  </a:lnTo>
                  <a:lnTo>
                    <a:pt x="114548" y="129995"/>
                  </a:lnTo>
                  <a:lnTo>
                    <a:pt x="138204" y="190242"/>
                  </a:lnTo>
                  <a:lnTo>
                    <a:pt x="145191" y="210834"/>
                  </a:lnTo>
                  <a:lnTo>
                    <a:pt x="149862" y="217729"/>
                  </a:lnTo>
                  <a:lnTo>
                    <a:pt x="155316" y="222326"/>
                  </a:lnTo>
                  <a:lnTo>
                    <a:pt x="173242" y="2315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38347" y="556498"/>
              <a:ext cx="157239" cy="213705"/>
            </a:xfrm>
            <a:custGeom>
              <a:avLst/>
              <a:gdLst/>
              <a:ahLst/>
              <a:cxnLst/>
              <a:rect l="0" t="0" r="0" b="0"/>
              <a:pathLst>
                <a:path w="157239" h="213705">
                  <a:moveTo>
                    <a:pt x="9839" y="33097"/>
                  </a:moveTo>
                  <a:lnTo>
                    <a:pt x="4250" y="49865"/>
                  </a:lnTo>
                  <a:lnTo>
                    <a:pt x="7522" y="103783"/>
                  </a:lnTo>
                  <a:lnTo>
                    <a:pt x="12501" y="164520"/>
                  </a:lnTo>
                  <a:lnTo>
                    <a:pt x="15702" y="188604"/>
                  </a:lnTo>
                  <a:lnTo>
                    <a:pt x="13225" y="211006"/>
                  </a:lnTo>
                  <a:lnTo>
                    <a:pt x="12096" y="213704"/>
                  </a:lnTo>
                  <a:lnTo>
                    <a:pt x="2801" y="160010"/>
                  </a:lnTo>
                  <a:lnTo>
                    <a:pt x="0" y="103097"/>
                  </a:lnTo>
                  <a:lnTo>
                    <a:pt x="1957" y="72397"/>
                  </a:lnTo>
                  <a:lnTo>
                    <a:pt x="16213" y="36553"/>
                  </a:lnTo>
                  <a:lnTo>
                    <a:pt x="28660" y="18645"/>
                  </a:lnTo>
                  <a:lnTo>
                    <a:pt x="45110" y="6007"/>
                  </a:lnTo>
                  <a:lnTo>
                    <a:pt x="54410" y="999"/>
                  </a:lnTo>
                  <a:lnTo>
                    <a:pt x="64120" y="0"/>
                  </a:lnTo>
                  <a:lnTo>
                    <a:pt x="84267" y="5129"/>
                  </a:lnTo>
                  <a:lnTo>
                    <a:pt x="101800" y="18328"/>
                  </a:lnTo>
                  <a:lnTo>
                    <a:pt x="116221" y="35892"/>
                  </a:lnTo>
                  <a:lnTo>
                    <a:pt x="138911" y="91697"/>
                  </a:lnTo>
                  <a:lnTo>
                    <a:pt x="152405" y="145885"/>
                  </a:lnTo>
                  <a:lnTo>
                    <a:pt x="156284" y="192290"/>
                  </a:lnTo>
                  <a:lnTo>
                    <a:pt x="157238" y="212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48661" y="547481"/>
              <a:ext cx="133748" cy="193218"/>
            </a:xfrm>
            <a:custGeom>
              <a:avLst/>
              <a:gdLst/>
              <a:ahLst/>
              <a:cxnLst/>
              <a:rect l="0" t="0" r="0" b="0"/>
              <a:pathLst>
                <a:path w="133748" h="193218">
                  <a:moveTo>
                    <a:pt x="10095" y="10529"/>
                  </a:moveTo>
                  <a:lnTo>
                    <a:pt x="1762" y="48007"/>
                  </a:lnTo>
                  <a:lnTo>
                    <a:pt x="0" y="99430"/>
                  </a:lnTo>
                  <a:lnTo>
                    <a:pt x="15293" y="153478"/>
                  </a:lnTo>
                  <a:lnTo>
                    <a:pt x="23324" y="177007"/>
                  </a:lnTo>
                  <a:lnTo>
                    <a:pt x="30612" y="184685"/>
                  </a:lnTo>
                  <a:lnTo>
                    <a:pt x="51189" y="193217"/>
                  </a:lnTo>
                  <a:lnTo>
                    <a:pt x="60888" y="193152"/>
                  </a:lnTo>
                  <a:lnTo>
                    <a:pt x="77903" y="186841"/>
                  </a:lnTo>
                  <a:lnTo>
                    <a:pt x="93264" y="169998"/>
                  </a:lnTo>
                  <a:lnTo>
                    <a:pt x="120873" y="116017"/>
                  </a:lnTo>
                  <a:lnTo>
                    <a:pt x="131306" y="83119"/>
                  </a:lnTo>
                  <a:lnTo>
                    <a:pt x="133747" y="45425"/>
                  </a:lnTo>
                  <a:lnTo>
                    <a:pt x="12590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69326" y="576088"/>
              <a:ext cx="231628" cy="171436"/>
            </a:xfrm>
            <a:custGeom>
              <a:avLst/>
              <a:gdLst/>
              <a:ahLst/>
              <a:cxnLst/>
              <a:rect l="0" t="0" r="0" b="0"/>
              <a:pathLst>
                <a:path w="231628" h="171436">
                  <a:moveTo>
                    <a:pt x="0" y="24036"/>
                  </a:moveTo>
                  <a:lnTo>
                    <a:pt x="0" y="72967"/>
                  </a:lnTo>
                  <a:lnTo>
                    <a:pt x="5589" y="126508"/>
                  </a:lnTo>
                  <a:lnTo>
                    <a:pt x="14654" y="160073"/>
                  </a:lnTo>
                  <a:lnTo>
                    <a:pt x="14449" y="163860"/>
                  </a:lnTo>
                  <a:lnTo>
                    <a:pt x="11972" y="162876"/>
                  </a:lnTo>
                  <a:lnTo>
                    <a:pt x="7982" y="158710"/>
                  </a:lnTo>
                  <a:lnTo>
                    <a:pt x="2365" y="124901"/>
                  </a:lnTo>
                  <a:lnTo>
                    <a:pt x="1637" y="63414"/>
                  </a:lnTo>
                  <a:lnTo>
                    <a:pt x="5797" y="38028"/>
                  </a:lnTo>
                  <a:lnTo>
                    <a:pt x="12054" y="31024"/>
                  </a:lnTo>
                  <a:lnTo>
                    <a:pt x="20904" y="27525"/>
                  </a:lnTo>
                  <a:lnTo>
                    <a:pt x="31484" y="26362"/>
                  </a:lnTo>
                  <a:lnTo>
                    <a:pt x="39706" y="29096"/>
                  </a:lnTo>
                  <a:lnTo>
                    <a:pt x="46358" y="34428"/>
                  </a:lnTo>
                  <a:lnTo>
                    <a:pt x="81481" y="79786"/>
                  </a:lnTo>
                  <a:lnTo>
                    <a:pt x="85906" y="89279"/>
                  </a:lnTo>
                  <a:lnTo>
                    <a:pt x="88856" y="90928"/>
                  </a:lnTo>
                  <a:lnTo>
                    <a:pt x="90823" y="87348"/>
                  </a:lnTo>
                  <a:lnTo>
                    <a:pt x="96578" y="37659"/>
                  </a:lnTo>
                  <a:lnTo>
                    <a:pt x="105705" y="19952"/>
                  </a:lnTo>
                  <a:lnTo>
                    <a:pt x="120680" y="7403"/>
                  </a:lnTo>
                  <a:lnTo>
                    <a:pt x="129586" y="2419"/>
                  </a:lnTo>
                  <a:lnTo>
                    <a:pt x="148841" y="0"/>
                  </a:lnTo>
                  <a:lnTo>
                    <a:pt x="167927" y="3995"/>
                  </a:lnTo>
                  <a:lnTo>
                    <a:pt x="184209" y="13569"/>
                  </a:lnTo>
                  <a:lnTo>
                    <a:pt x="196124" y="28743"/>
                  </a:lnTo>
                  <a:lnTo>
                    <a:pt x="223139" y="78468"/>
                  </a:lnTo>
                  <a:lnTo>
                    <a:pt x="229951" y="130368"/>
                  </a:lnTo>
                  <a:lnTo>
                    <a:pt x="231627" y="1714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85181" y="326383"/>
              <a:ext cx="207910" cy="417968"/>
            </a:xfrm>
            <a:custGeom>
              <a:avLst/>
              <a:gdLst/>
              <a:ahLst/>
              <a:cxnLst/>
              <a:rect l="0" t="0" r="0" b="0"/>
              <a:pathLst>
                <a:path w="207910" h="417968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4316"/>
                  </a:lnTo>
                  <a:lnTo>
                    <a:pt x="7236" y="221710"/>
                  </a:lnTo>
                  <a:lnTo>
                    <a:pt x="9553" y="275872"/>
                  </a:lnTo>
                  <a:lnTo>
                    <a:pt x="10239" y="328315"/>
                  </a:lnTo>
                  <a:lnTo>
                    <a:pt x="10471" y="388549"/>
                  </a:lnTo>
                  <a:lnTo>
                    <a:pt x="10503" y="406655"/>
                  </a:lnTo>
                  <a:lnTo>
                    <a:pt x="10525" y="355874"/>
                  </a:lnTo>
                  <a:lnTo>
                    <a:pt x="21981" y="292789"/>
                  </a:lnTo>
                  <a:lnTo>
                    <a:pt x="29657" y="268169"/>
                  </a:lnTo>
                  <a:lnTo>
                    <a:pt x="40867" y="249427"/>
                  </a:lnTo>
                  <a:lnTo>
                    <a:pt x="59887" y="236419"/>
                  </a:lnTo>
                  <a:lnTo>
                    <a:pt x="82769" y="229077"/>
                  </a:lnTo>
                  <a:lnTo>
                    <a:pt x="104636" y="229714"/>
                  </a:lnTo>
                  <a:lnTo>
                    <a:pt x="142267" y="242238"/>
                  </a:lnTo>
                  <a:lnTo>
                    <a:pt x="159936" y="257400"/>
                  </a:lnTo>
                  <a:lnTo>
                    <a:pt x="197098" y="316269"/>
                  </a:lnTo>
                  <a:lnTo>
                    <a:pt x="204582" y="338266"/>
                  </a:lnTo>
                  <a:lnTo>
                    <a:pt x="207909" y="363640"/>
                  </a:lnTo>
                  <a:lnTo>
                    <a:pt x="203148" y="384276"/>
                  </a:lnTo>
                  <a:lnTo>
                    <a:pt x="198603" y="393054"/>
                  </a:lnTo>
                  <a:lnTo>
                    <a:pt x="181075" y="405928"/>
                  </a:lnTo>
                  <a:lnTo>
                    <a:pt x="157687" y="414379"/>
                  </a:lnTo>
                  <a:lnTo>
                    <a:pt x="117042" y="417967"/>
                  </a:lnTo>
                  <a:lnTo>
                    <a:pt x="60857" y="409291"/>
                  </a:lnTo>
                  <a:lnTo>
                    <a:pt x="31586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79146" y="535494"/>
              <a:ext cx="157685" cy="204578"/>
            </a:xfrm>
            <a:custGeom>
              <a:avLst/>
              <a:gdLst/>
              <a:ahLst/>
              <a:cxnLst/>
              <a:rect l="0" t="0" r="0" b="0"/>
              <a:pathLst>
                <a:path w="157685" h="204578">
                  <a:moveTo>
                    <a:pt x="27133" y="106744"/>
                  </a:moveTo>
                  <a:lnTo>
                    <a:pt x="53520" y="91103"/>
                  </a:lnTo>
                  <a:lnTo>
                    <a:pt x="110445" y="71900"/>
                  </a:lnTo>
                  <a:lnTo>
                    <a:pt x="142675" y="55606"/>
                  </a:lnTo>
                  <a:lnTo>
                    <a:pt x="149785" y="46915"/>
                  </a:lnTo>
                  <a:lnTo>
                    <a:pt x="157684" y="24781"/>
                  </a:lnTo>
                  <a:lnTo>
                    <a:pt x="156281" y="15837"/>
                  </a:lnTo>
                  <a:lnTo>
                    <a:pt x="151836" y="8705"/>
                  </a:lnTo>
                  <a:lnTo>
                    <a:pt x="145364" y="2780"/>
                  </a:lnTo>
                  <a:lnTo>
                    <a:pt x="136369" y="0"/>
                  </a:lnTo>
                  <a:lnTo>
                    <a:pt x="113897" y="31"/>
                  </a:lnTo>
                  <a:lnTo>
                    <a:pt x="62513" y="17988"/>
                  </a:lnTo>
                  <a:lnTo>
                    <a:pt x="29428" y="38462"/>
                  </a:lnTo>
                  <a:lnTo>
                    <a:pt x="12165" y="56509"/>
                  </a:lnTo>
                  <a:lnTo>
                    <a:pt x="2933" y="79348"/>
                  </a:lnTo>
                  <a:lnTo>
                    <a:pt x="0" y="103927"/>
                  </a:lnTo>
                  <a:lnTo>
                    <a:pt x="2596" y="126549"/>
                  </a:lnTo>
                  <a:lnTo>
                    <a:pt x="16224" y="159015"/>
                  </a:lnTo>
                  <a:lnTo>
                    <a:pt x="35080" y="185273"/>
                  </a:lnTo>
                  <a:lnTo>
                    <a:pt x="61073" y="202281"/>
                  </a:lnTo>
                  <a:lnTo>
                    <a:pt x="80822" y="204577"/>
                  </a:lnTo>
                  <a:lnTo>
                    <a:pt x="111361" y="2015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29442" y="547481"/>
              <a:ext cx="108465" cy="182571"/>
            </a:xfrm>
            <a:custGeom>
              <a:avLst/>
              <a:gdLst/>
              <a:ahLst/>
              <a:cxnLst/>
              <a:rect l="0" t="0" r="0" b="0"/>
              <a:pathLst>
                <a:path w="108465" h="182571">
                  <a:moveTo>
                    <a:pt x="24237" y="94757"/>
                  </a:moveTo>
                  <a:lnTo>
                    <a:pt x="27356" y="137449"/>
                  </a:lnTo>
                  <a:lnTo>
                    <a:pt x="39855" y="182570"/>
                  </a:lnTo>
                  <a:lnTo>
                    <a:pt x="15379" y="126899"/>
                  </a:lnTo>
                  <a:lnTo>
                    <a:pt x="0" y="84338"/>
                  </a:lnTo>
                  <a:lnTo>
                    <a:pt x="418" y="47086"/>
                  </a:lnTo>
                  <a:lnTo>
                    <a:pt x="8191" y="26387"/>
                  </a:lnTo>
                  <a:lnTo>
                    <a:pt x="13540" y="17591"/>
                  </a:lnTo>
                  <a:lnTo>
                    <a:pt x="21784" y="11728"/>
                  </a:lnTo>
                  <a:lnTo>
                    <a:pt x="43424" y="5212"/>
                  </a:lnTo>
                  <a:lnTo>
                    <a:pt x="96664" y="687"/>
                  </a:lnTo>
                  <a:lnTo>
                    <a:pt x="10846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518396" y="558010"/>
              <a:ext cx="9066" cy="221099"/>
            </a:xfrm>
            <a:custGeom>
              <a:avLst/>
              <a:gdLst/>
              <a:ahLst/>
              <a:cxnLst/>
              <a:rect l="0" t="0" r="0" b="0"/>
              <a:pathLst>
                <a:path w="9066" h="221099">
                  <a:moveTo>
                    <a:pt x="9065" y="0"/>
                  </a:moveTo>
                  <a:lnTo>
                    <a:pt x="0" y="58617"/>
                  </a:lnTo>
                  <a:lnTo>
                    <a:pt x="6061" y="112791"/>
                  </a:lnTo>
                  <a:lnTo>
                    <a:pt x="8472" y="168552"/>
                  </a:lnTo>
                  <a:lnTo>
                    <a:pt x="9065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527461" y="45272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10528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614975" y="522512"/>
              <a:ext cx="191125" cy="259341"/>
            </a:xfrm>
            <a:custGeom>
              <a:avLst/>
              <a:gdLst/>
              <a:ahLst/>
              <a:cxnLst/>
              <a:rect l="0" t="0" r="0" b="0"/>
              <a:pathLst>
                <a:path w="191125" h="259341">
                  <a:moveTo>
                    <a:pt x="123056" y="24969"/>
                  </a:moveTo>
                  <a:lnTo>
                    <a:pt x="105075" y="9328"/>
                  </a:lnTo>
                  <a:lnTo>
                    <a:pt x="88158" y="1250"/>
                  </a:lnTo>
                  <a:lnTo>
                    <a:pt x="68942" y="0"/>
                  </a:lnTo>
                  <a:lnTo>
                    <a:pt x="48702" y="4513"/>
                  </a:lnTo>
                  <a:lnTo>
                    <a:pt x="28009" y="14318"/>
                  </a:lnTo>
                  <a:lnTo>
                    <a:pt x="13352" y="29594"/>
                  </a:lnTo>
                  <a:lnTo>
                    <a:pt x="4109" y="49252"/>
                  </a:lnTo>
                  <a:lnTo>
                    <a:pt x="0" y="73586"/>
                  </a:lnTo>
                  <a:lnTo>
                    <a:pt x="2414" y="84287"/>
                  </a:lnTo>
                  <a:lnTo>
                    <a:pt x="14455" y="102415"/>
                  </a:lnTo>
                  <a:lnTo>
                    <a:pt x="40965" y="120186"/>
                  </a:lnTo>
                  <a:lnTo>
                    <a:pt x="89769" y="128266"/>
                  </a:lnTo>
                  <a:lnTo>
                    <a:pt x="129441" y="132005"/>
                  </a:lnTo>
                  <a:lnTo>
                    <a:pt x="152800" y="141171"/>
                  </a:lnTo>
                  <a:lnTo>
                    <a:pt x="180092" y="165074"/>
                  </a:lnTo>
                  <a:lnTo>
                    <a:pt x="189350" y="190574"/>
                  </a:lnTo>
                  <a:lnTo>
                    <a:pt x="191124" y="217894"/>
                  </a:lnTo>
                  <a:lnTo>
                    <a:pt x="184114" y="237836"/>
                  </a:lnTo>
                  <a:lnTo>
                    <a:pt x="166961" y="251378"/>
                  </a:lnTo>
                  <a:lnTo>
                    <a:pt x="155835" y="256627"/>
                  </a:lnTo>
                  <a:lnTo>
                    <a:pt x="127876" y="259340"/>
                  </a:lnTo>
                  <a:lnTo>
                    <a:pt x="79251" y="254290"/>
                  </a:lnTo>
                  <a:lnTo>
                    <a:pt x="37157" y="245384"/>
                  </a:lnTo>
                  <a:lnTo>
                    <a:pt x="7242" y="235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138929" y="315854"/>
            <a:ext cx="3663103" cy="618028"/>
            <a:chOff x="6138929" y="315854"/>
            <a:chExt cx="3663103" cy="618028"/>
          </a:xfrm>
        </p:grpSpPr>
        <p:sp>
          <p:nvSpPr>
            <p:cNvPr id="30" name="Freeform 29"/>
            <p:cNvSpPr/>
            <p:nvPr/>
          </p:nvSpPr>
          <p:spPr>
            <a:xfrm>
              <a:off x="6138929" y="553606"/>
              <a:ext cx="241341" cy="256882"/>
            </a:xfrm>
            <a:custGeom>
              <a:avLst/>
              <a:gdLst/>
              <a:ahLst/>
              <a:cxnLst/>
              <a:rect l="0" t="0" r="0" b="0"/>
              <a:pathLst>
                <a:path w="241341" h="256882">
                  <a:moveTo>
                    <a:pt x="146584" y="67575"/>
                  </a:moveTo>
                  <a:lnTo>
                    <a:pt x="146584" y="45218"/>
                  </a:lnTo>
                  <a:lnTo>
                    <a:pt x="135405" y="14547"/>
                  </a:lnTo>
                  <a:lnTo>
                    <a:pt x="127433" y="7657"/>
                  </a:lnTo>
                  <a:lnTo>
                    <a:pt x="106097" y="0"/>
                  </a:lnTo>
                  <a:lnTo>
                    <a:pt x="73367" y="1279"/>
                  </a:lnTo>
                  <a:lnTo>
                    <a:pt x="55161" y="12374"/>
                  </a:lnTo>
                  <a:lnTo>
                    <a:pt x="24410" y="48092"/>
                  </a:lnTo>
                  <a:lnTo>
                    <a:pt x="8479" y="78570"/>
                  </a:lnTo>
                  <a:lnTo>
                    <a:pt x="1939" y="126595"/>
                  </a:lnTo>
                  <a:lnTo>
                    <a:pt x="0" y="179689"/>
                  </a:lnTo>
                  <a:lnTo>
                    <a:pt x="5786" y="208650"/>
                  </a:lnTo>
                  <a:lnTo>
                    <a:pt x="22198" y="241566"/>
                  </a:lnTo>
                  <a:lnTo>
                    <a:pt x="28565" y="250249"/>
                  </a:lnTo>
                  <a:lnTo>
                    <a:pt x="36319" y="254869"/>
                  </a:lnTo>
                  <a:lnTo>
                    <a:pt x="54294" y="256881"/>
                  </a:lnTo>
                  <a:lnTo>
                    <a:pt x="70860" y="250757"/>
                  </a:lnTo>
                  <a:lnTo>
                    <a:pt x="100560" y="227761"/>
                  </a:lnTo>
                  <a:lnTo>
                    <a:pt x="116310" y="196406"/>
                  </a:lnTo>
                  <a:lnTo>
                    <a:pt x="132646" y="138483"/>
                  </a:lnTo>
                  <a:lnTo>
                    <a:pt x="131926" y="98333"/>
                  </a:lnTo>
                  <a:lnTo>
                    <a:pt x="129541" y="80075"/>
                  </a:lnTo>
                  <a:lnTo>
                    <a:pt x="130542" y="81758"/>
                  </a:lnTo>
                  <a:lnTo>
                    <a:pt x="140661" y="103363"/>
                  </a:lnTo>
                  <a:lnTo>
                    <a:pt x="178574" y="159581"/>
                  </a:lnTo>
                  <a:lnTo>
                    <a:pt x="211914" y="189864"/>
                  </a:lnTo>
                  <a:lnTo>
                    <a:pt x="241340" y="2044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522989" y="569278"/>
              <a:ext cx="165759" cy="364604"/>
            </a:xfrm>
            <a:custGeom>
              <a:avLst/>
              <a:gdLst/>
              <a:ahLst/>
              <a:cxnLst/>
              <a:rect l="0" t="0" r="0" b="0"/>
              <a:pathLst>
                <a:path w="165759" h="364604">
                  <a:moveTo>
                    <a:pt x="67850" y="125602"/>
                  </a:moveTo>
                  <a:lnTo>
                    <a:pt x="59517" y="163080"/>
                  </a:lnTo>
                  <a:lnTo>
                    <a:pt x="61092" y="201048"/>
                  </a:lnTo>
                  <a:lnTo>
                    <a:pt x="66515" y="261388"/>
                  </a:lnTo>
                  <a:lnTo>
                    <a:pt x="74823" y="322397"/>
                  </a:lnTo>
                  <a:lnTo>
                    <a:pt x="76156" y="363026"/>
                  </a:lnTo>
                  <a:lnTo>
                    <a:pt x="74557" y="364603"/>
                  </a:lnTo>
                  <a:lnTo>
                    <a:pt x="72322" y="362145"/>
                  </a:lnTo>
                  <a:lnTo>
                    <a:pt x="53589" y="299044"/>
                  </a:lnTo>
                  <a:lnTo>
                    <a:pt x="36235" y="235833"/>
                  </a:lnTo>
                  <a:lnTo>
                    <a:pt x="22221" y="175712"/>
                  </a:lnTo>
                  <a:lnTo>
                    <a:pt x="11697" y="127322"/>
                  </a:lnTo>
                  <a:lnTo>
                    <a:pt x="0" y="66974"/>
                  </a:lnTo>
                  <a:lnTo>
                    <a:pt x="1820" y="38324"/>
                  </a:lnTo>
                  <a:lnTo>
                    <a:pt x="9647" y="16232"/>
                  </a:lnTo>
                  <a:lnTo>
                    <a:pt x="15011" y="7065"/>
                  </a:lnTo>
                  <a:lnTo>
                    <a:pt x="22095" y="2124"/>
                  </a:lnTo>
                  <a:lnTo>
                    <a:pt x="30328" y="0"/>
                  </a:lnTo>
                  <a:lnTo>
                    <a:pt x="58682" y="2599"/>
                  </a:lnTo>
                  <a:lnTo>
                    <a:pt x="77813" y="8933"/>
                  </a:lnTo>
                  <a:lnTo>
                    <a:pt x="122035" y="44266"/>
                  </a:lnTo>
                  <a:lnTo>
                    <a:pt x="146946" y="73817"/>
                  </a:lnTo>
                  <a:lnTo>
                    <a:pt x="163555" y="110388"/>
                  </a:lnTo>
                  <a:lnTo>
                    <a:pt x="165758" y="134048"/>
                  </a:lnTo>
                  <a:lnTo>
                    <a:pt x="164707" y="145271"/>
                  </a:lnTo>
                  <a:lnTo>
                    <a:pt x="159327" y="155092"/>
                  </a:lnTo>
                  <a:lnTo>
                    <a:pt x="140872" y="172244"/>
                  </a:lnTo>
                  <a:lnTo>
                    <a:pt x="117073" y="181427"/>
                  </a:lnTo>
                  <a:lnTo>
                    <a:pt x="92066" y="184339"/>
                  </a:lnTo>
                  <a:lnTo>
                    <a:pt x="50536" y="176676"/>
                  </a:lnTo>
                  <a:lnTo>
                    <a:pt x="25736" y="1677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727710" y="576682"/>
              <a:ext cx="84229" cy="216386"/>
            </a:xfrm>
            <a:custGeom>
              <a:avLst/>
              <a:gdLst/>
              <a:ahLst/>
              <a:cxnLst/>
              <a:rect l="0" t="0" r="0" b="0"/>
              <a:pathLst>
                <a:path w="84229" h="216386">
                  <a:moveTo>
                    <a:pt x="0" y="55027"/>
                  </a:moveTo>
                  <a:lnTo>
                    <a:pt x="5589" y="113644"/>
                  </a:lnTo>
                  <a:lnTo>
                    <a:pt x="29664" y="170241"/>
                  </a:lnTo>
                  <a:lnTo>
                    <a:pt x="46540" y="216385"/>
                  </a:lnTo>
                  <a:lnTo>
                    <a:pt x="27700" y="159214"/>
                  </a:lnTo>
                  <a:lnTo>
                    <a:pt x="13598" y="104406"/>
                  </a:lnTo>
                  <a:lnTo>
                    <a:pt x="14557" y="67708"/>
                  </a:lnTo>
                  <a:lnTo>
                    <a:pt x="20508" y="45455"/>
                  </a:lnTo>
                  <a:lnTo>
                    <a:pt x="30951" y="23867"/>
                  </a:lnTo>
                  <a:lnTo>
                    <a:pt x="46511" y="8813"/>
                  </a:lnTo>
                  <a:lnTo>
                    <a:pt x="62785" y="562"/>
                  </a:lnTo>
                  <a:lnTo>
                    <a:pt x="68763" y="0"/>
                  </a:lnTo>
                  <a:lnTo>
                    <a:pt x="84228" y="23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904078" y="610652"/>
              <a:ext cx="132253" cy="181646"/>
            </a:xfrm>
            <a:custGeom>
              <a:avLst/>
              <a:gdLst/>
              <a:ahLst/>
              <a:cxnLst/>
              <a:rect l="0" t="0" r="0" b="0"/>
              <a:pathLst>
                <a:path w="132253" h="181646">
                  <a:moveTo>
                    <a:pt x="86844" y="10529"/>
                  </a:moveTo>
                  <a:lnTo>
                    <a:pt x="48327" y="12869"/>
                  </a:lnTo>
                  <a:lnTo>
                    <a:pt x="30341" y="21707"/>
                  </a:lnTo>
                  <a:lnTo>
                    <a:pt x="17667" y="36554"/>
                  </a:lnTo>
                  <a:lnTo>
                    <a:pt x="0" y="80270"/>
                  </a:lnTo>
                  <a:lnTo>
                    <a:pt x="21" y="125820"/>
                  </a:lnTo>
                  <a:lnTo>
                    <a:pt x="7701" y="149897"/>
                  </a:lnTo>
                  <a:lnTo>
                    <a:pt x="13026" y="159593"/>
                  </a:lnTo>
                  <a:lnTo>
                    <a:pt x="28300" y="173486"/>
                  </a:lnTo>
                  <a:lnTo>
                    <a:pt x="37286" y="178828"/>
                  </a:lnTo>
                  <a:lnTo>
                    <a:pt x="56629" y="181645"/>
                  </a:lnTo>
                  <a:lnTo>
                    <a:pt x="66701" y="180758"/>
                  </a:lnTo>
                  <a:lnTo>
                    <a:pt x="84131" y="173534"/>
                  </a:lnTo>
                  <a:lnTo>
                    <a:pt x="114384" y="149832"/>
                  </a:lnTo>
                  <a:lnTo>
                    <a:pt x="130229" y="123944"/>
                  </a:lnTo>
                  <a:lnTo>
                    <a:pt x="132252" y="104219"/>
                  </a:lnTo>
                  <a:lnTo>
                    <a:pt x="124019" y="57372"/>
                  </a:lnTo>
                  <a:lnTo>
                    <a:pt x="108907" y="28048"/>
                  </a:lnTo>
                  <a:lnTo>
                    <a:pt x="7631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104002" y="451776"/>
              <a:ext cx="150133" cy="326948"/>
            </a:xfrm>
            <a:custGeom>
              <a:avLst/>
              <a:gdLst/>
              <a:ahLst/>
              <a:cxnLst/>
              <a:rect l="0" t="0" r="0" b="0"/>
              <a:pathLst>
                <a:path w="150133" h="326948">
                  <a:moveTo>
                    <a:pt x="129075" y="222047"/>
                  </a:moveTo>
                  <a:lnTo>
                    <a:pt x="119501" y="198001"/>
                  </a:lnTo>
                  <a:lnTo>
                    <a:pt x="108832" y="183674"/>
                  </a:lnTo>
                  <a:lnTo>
                    <a:pt x="84084" y="168044"/>
                  </a:lnTo>
                  <a:lnTo>
                    <a:pt x="64625" y="166070"/>
                  </a:lnTo>
                  <a:lnTo>
                    <a:pt x="54523" y="167182"/>
                  </a:lnTo>
                  <a:lnTo>
                    <a:pt x="37059" y="177775"/>
                  </a:lnTo>
                  <a:lnTo>
                    <a:pt x="22669" y="194182"/>
                  </a:lnTo>
                  <a:lnTo>
                    <a:pt x="3899" y="236430"/>
                  </a:lnTo>
                  <a:lnTo>
                    <a:pt x="0" y="249183"/>
                  </a:lnTo>
                  <a:lnTo>
                    <a:pt x="1909" y="275832"/>
                  </a:lnTo>
                  <a:lnTo>
                    <a:pt x="10556" y="300934"/>
                  </a:lnTo>
                  <a:lnTo>
                    <a:pt x="22198" y="319889"/>
                  </a:lnTo>
                  <a:lnTo>
                    <a:pt x="29748" y="324710"/>
                  </a:lnTo>
                  <a:lnTo>
                    <a:pt x="47496" y="326947"/>
                  </a:lnTo>
                  <a:lnTo>
                    <a:pt x="55971" y="323566"/>
                  </a:lnTo>
                  <a:lnTo>
                    <a:pt x="71628" y="310450"/>
                  </a:lnTo>
                  <a:lnTo>
                    <a:pt x="105859" y="253075"/>
                  </a:lnTo>
                  <a:lnTo>
                    <a:pt x="123277" y="195768"/>
                  </a:lnTo>
                  <a:lnTo>
                    <a:pt x="131050" y="138174"/>
                  </a:lnTo>
                  <a:lnTo>
                    <a:pt x="137914" y="81737"/>
                  </a:lnTo>
                  <a:lnTo>
                    <a:pt x="138100" y="26699"/>
                  </a:lnTo>
                  <a:lnTo>
                    <a:pt x="133867" y="3035"/>
                  </a:lnTo>
                  <a:lnTo>
                    <a:pt x="129930" y="0"/>
                  </a:lnTo>
                  <a:lnTo>
                    <a:pt x="124966" y="2656"/>
                  </a:lnTo>
                  <a:lnTo>
                    <a:pt x="119316" y="9106"/>
                  </a:lnTo>
                  <a:lnTo>
                    <a:pt x="113040" y="31870"/>
                  </a:lnTo>
                  <a:lnTo>
                    <a:pt x="112626" y="74452"/>
                  </a:lnTo>
                  <a:lnTo>
                    <a:pt x="122966" y="130762"/>
                  </a:lnTo>
                  <a:lnTo>
                    <a:pt x="129039" y="185775"/>
                  </a:lnTo>
                  <a:lnTo>
                    <a:pt x="143571" y="242487"/>
                  </a:lnTo>
                  <a:lnTo>
                    <a:pt x="150132" y="2852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287915" y="568538"/>
              <a:ext cx="142446" cy="225382"/>
            </a:xfrm>
            <a:custGeom>
              <a:avLst/>
              <a:gdLst/>
              <a:ahLst/>
              <a:cxnLst/>
              <a:rect l="0" t="0" r="0" b="0"/>
              <a:pathLst>
                <a:path w="142446" h="225382">
                  <a:moveTo>
                    <a:pt x="8334" y="31586"/>
                  </a:moveTo>
                  <a:lnTo>
                    <a:pt x="0" y="69064"/>
                  </a:lnTo>
                  <a:lnTo>
                    <a:pt x="1575" y="103912"/>
                  </a:lnTo>
                  <a:lnTo>
                    <a:pt x="17018" y="157747"/>
                  </a:lnTo>
                  <a:lnTo>
                    <a:pt x="42030" y="210547"/>
                  </a:lnTo>
                  <a:lnTo>
                    <a:pt x="49515" y="217573"/>
                  </a:lnTo>
                  <a:lnTo>
                    <a:pt x="70310" y="225381"/>
                  </a:lnTo>
                  <a:lnTo>
                    <a:pt x="80067" y="225124"/>
                  </a:lnTo>
                  <a:lnTo>
                    <a:pt x="97147" y="218598"/>
                  </a:lnTo>
                  <a:lnTo>
                    <a:pt x="119917" y="196181"/>
                  </a:lnTo>
                  <a:lnTo>
                    <a:pt x="135892" y="167313"/>
                  </a:lnTo>
                  <a:lnTo>
                    <a:pt x="142445" y="125353"/>
                  </a:lnTo>
                  <a:lnTo>
                    <a:pt x="136254" y="68349"/>
                  </a:lnTo>
                  <a:lnTo>
                    <a:pt x="123765" y="25200"/>
                  </a:lnTo>
                  <a:lnTo>
                    <a:pt x="11361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498725" y="589595"/>
              <a:ext cx="155494" cy="171261"/>
            </a:xfrm>
            <a:custGeom>
              <a:avLst/>
              <a:gdLst/>
              <a:ahLst/>
              <a:cxnLst/>
              <a:rect l="0" t="0" r="0" b="0"/>
              <a:pathLst>
                <a:path w="155494" h="171261">
                  <a:moveTo>
                    <a:pt x="92321" y="0"/>
                  </a:moveTo>
                  <a:lnTo>
                    <a:pt x="49629" y="3120"/>
                  </a:lnTo>
                  <a:lnTo>
                    <a:pt x="39293" y="5590"/>
                  </a:lnTo>
                  <a:lnTo>
                    <a:pt x="31233" y="10745"/>
                  </a:lnTo>
                  <a:lnTo>
                    <a:pt x="19157" y="25833"/>
                  </a:lnTo>
                  <a:lnTo>
                    <a:pt x="5782" y="54058"/>
                  </a:lnTo>
                  <a:lnTo>
                    <a:pt x="0" y="90237"/>
                  </a:lnTo>
                  <a:lnTo>
                    <a:pt x="4886" y="113805"/>
                  </a:lnTo>
                  <a:lnTo>
                    <a:pt x="20791" y="143685"/>
                  </a:lnTo>
                  <a:lnTo>
                    <a:pt x="27086" y="151942"/>
                  </a:lnTo>
                  <a:lnTo>
                    <a:pt x="46560" y="164236"/>
                  </a:lnTo>
                  <a:lnTo>
                    <a:pt x="69644" y="171260"/>
                  </a:lnTo>
                  <a:lnTo>
                    <a:pt x="102369" y="168637"/>
                  </a:lnTo>
                  <a:lnTo>
                    <a:pt x="138629" y="157270"/>
                  </a:lnTo>
                  <a:lnTo>
                    <a:pt x="155493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759503" y="347440"/>
              <a:ext cx="21057" cy="389555"/>
            </a:xfrm>
            <a:custGeom>
              <a:avLst/>
              <a:gdLst/>
              <a:ahLst/>
              <a:cxnLst/>
              <a:rect l="0" t="0" r="0" b="0"/>
              <a:pathLst>
                <a:path w="21057" h="389555">
                  <a:moveTo>
                    <a:pt x="0" y="0"/>
                  </a:moveTo>
                  <a:lnTo>
                    <a:pt x="3119" y="60384"/>
                  </a:lnTo>
                  <a:lnTo>
                    <a:pt x="8332" y="118107"/>
                  </a:lnTo>
                  <a:lnTo>
                    <a:pt x="9552" y="160117"/>
                  </a:lnTo>
                  <a:lnTo>
                    <a:pt x="10094" y="206084"/>
                  </a:lnTo>
                  <a:lnTo>
                    <a:pt x="15989" y="255644"/>
                  </a:lnTo>
                  <a:lnTo>
                    <a:pt x="19555" y="303734"/>
                  </a:lnTo>
                  <a:lnTo>
                    <a:pt x="20760" y="360471"/>
                  </a:lnTo>
                  <a:lnTo>
                    <a:pt x="21056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675274" y="515896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88936" y="3119"/>
                  </a:lnTo>
                  <a:lnTo>
                    <a:pt x="127220" y="9553"/>
                  </a:lnTo>
                  <a:lnTo>
                    <a:pt x="65078" y="13455"/>
                  </a:lnTo>
                  <a:lnTo>
                    <a:pt x="27862" y="1880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130735" y="594535"/>
              <a:ext cx="179344" cy="229759"/>
            </a:xfrm>
            <a:custGeom>
              <a:avLst/>
              <a:gdLst/>
              <a:ahLst/>
              <a:cxnLst/>
              <a:rect l="0" t="0" r="0" b="0"/>
              <a:pathLst>
                <a:path w="179344" h="229759">
                  <a:moveTo>
                    <a:pt x="113078" y="5589"/>
                  </a:moveTo>
                  <a:lnTo>
                    <a:pt x="96310" y="0"/>
                  </a:lnTo>
                  <a:lnTo>
                    <a:pt x="78720" y="375"/>
                  </a:lnTo>
                  <a:lnTo>
                    <a:pt x="60373" y="5611"/>
                  </a:lnTo>
                  <a:lnTo>
                    <a:pt x="44420" y="15737"/>
                  </a:lnTo>
                  <a:lnTo>
                    <a:pt x="22285" y="40181"/>
                  </a:lnTo>
                  <a:lnTo>
                    <a:pt x="6498" y="75240"/>
                  </a:lnTo>
                  <a:lnTo>
                    <a:pt x="0" y="115264"/>
                  </a:lnTo>
                  <a:lnTo>
                    <a:pt x="3664" y="151169"/>
                  </a:lnTo>
                  <a:lnTo>
                    <a:pt x="17749" y="184034"/>
                  </a:lnTo>
                  <a:lnTo>
                    <a:pt x="42328" y="210410"/>
                  </a:lnTo>
                  <a:lnTo>
                    <a:pt x="71838" y="227454"/>
                  </a:lnTo>
                  <a:lnTo>
                    <a:pt x="92410" y="229758"/>
                  </a:lnTo>
                  <a:lnTo>
                    <a:pt x="134212" y="221705"/>
                  </a:lnTo>
                  <a:lnTo>
                    <a:pt x="152106" y="209265"/>
                  </a:lnTo>
                  <a:lnTo>
                    <a:pt x="166689" y="192038"/>
                  </a:lnTo>
                  <a:lnTo>
                    <a:pt x="177070" y="172683"/>
                  </a:lnTo>
                  <a:lnTo>
                    <a:pt x="179343" y="146144"/>
                  </a:lnTo>
                  <a:lnTo>
                    <a:pt x="171271" y="92624"/>
                  </a:lnTo>
                  <a:lnTo>
                    <a:pt x="156187" y="64652"/>
                  </a:lnTo>
                  <a:lnTo>
                    <a:pt x="140427" y="52116"/>
                  </a:lnTo>
                  <a:lnTo>
                    <a:pt x="113078" y="371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344530" y="434854"/>
              <a:ext cx="120382" cy="386369"/>
            </a:xfrm>
            <a:custGeom>
              <a:avLst/>
              <a:gdLst/>
              <a:ahLst/>
              <a:cxnLst/>
              <a:rect l="0" t="0" r="0" b="0"/>
              <a:pathLst>
                <a:path w="120382" h="386369">
                  <a:moveTo>
                    <a:pt x="109853" y="386368"/>
                  </a:moveTo>
                  <a:lnTo>
                    <a:pt x="86134" y="342406"/>
                  </a:lnTo>
                  <a:lnTo>
                    <a:pt x="64731" y="279916"/>
                  </a:lnTo>
                  <a:lnTo>
                    <a:pt x="39069" y="219111"/>
                  </a:lnTo>
                  <a:lnTo>
                    <a:pt x="19875" y="159181"/>
                  </a:lnTo>
                  <a:lnTo>
                    <a:pt x="4819" y="105402"/>
                  </a:lnTo>
                  <a:lnTo>
                    <a:pt x="0" y="81340"/>
                  </a:lnTo>
                  <a:lnTo>
                    <a:pt x="1758" y="55048"/>
                  </a:lnTo>
                  <a:lnTo>
                    <a:pt x="9558" y="34004"/>
                  </a:lnTo>
                  <a:lnTo>
                    <a:pt x="14914" y="25117"/>
                  </a:lnTo>
                  <a:lnTo>
                    <a:pt x="30223" y="12123"/>
                  </a:lnTo>
                  <a:lnTo>
                    <a:pt x="49896" y="3618"/>
                  </a:lnTo>
                  <a:lnTo>
                    <a:pt x="84939" y="0"/>
                  </a:lnTo>
                  <a:lnTo>
                    <a:pt x="120381" y="7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264870" y="631709"/>
              <a:ext cx="221100" cy="10530"/>
            </a:xfrm>
            <a:custGeom>
              <a:avLst/>
              <a:gdLst/>
              <a:ahLst/>
              <a:cxnLst/>
              <a:rect l="0" t="0" r="0" b="0"/>
              <a:pathLst>
                <a:path w="221100" h="10530">
                  <a:moveTo>
                    <a:pt x="221099" y="10529"/>
                  </a:moveTo>
                  <a:lnTo>
                    <a:pt x="162482" y="10529"/>
                  </a:lnTo>
                  <a:lnTo>
                    <a:pt x="102242" y="9359"/>
                  </a:lnTo>
                  <a:lnTo>
                    <a:pt x="51003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959751" y="400082"/>
              <a:ext cx="21058" cy="410613"/>
            </a:xfrm>
            <a:custGeom>
              <a:avLst/>
              <a:gdLst/>
              <a:ahLst/>
              <a:cxnLst/>
              <a:rect l="0" t="0" r="0" b="0"/>
              <a:pathLst>
                <a:path w="21058" h="410613">
                  <a:moveTo>
                    <a:pt x="21057" y="0"/>
                  </a:moveTo>
                  <a:lnTo>
                    <a:pt x="6586" y="34792"/>
                  </a:lnTo>
                  <a:lnTo>
                    <a:pt x="1951" y="82579"/>
                  </a:lnTo>
                  <a:lnTo>
                    <a:pt x="578" y="144051"/>
                  </a:lnTo>
                  <a:lnTo>
                    <a:pt x="1341" y="195800"/>
                  </a:lnTo>
                  <a:lnTo>
                    <a:pt x="7286" y="254547"/>
                  </a:lnTo>
                  <a:lnTo>
                    <a:pt x="9568" y="314068"/>
                  </a:lnTo>
                  <a:lnTo>
                    <a:pt x="7220" y="374167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812352" y="589595"/>
              <a:ext cx="284271" cy="21058"/>
            </a:xfrm>
            <a:custGeom>
              <a:avLst/>
              <a:gdLst/>
              <a:ahLst/>
              <a:cxnLst/>
              <a:rect l="0" t="0" r="0" b="0"/>
              <a:pathLst>
                <a:path w="284271" h="21058">
                  <a:moveTo>
                    <a:pt x="284270" y="21057"/>
                  </a:moveTo>
                  <a:lnTo>
                    <a:pt x="230125" y="21057"/>
                  </a:lnTo>
                  <a:lnTo>
                    <a:pt x="169589" y="21057"/>
                  </a:lnTo>
                  <a:lnTo>
                    <a:pt x="108542" y="19888"/>
                  </a:lnTo>
                  <a:lnTo>
                    <a:pt x="47610" y="960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107150" y="336911"/>
              <a:ext cx="147400" cy="473784"/>
            </a:xfrm>
            <a:custGeom>
              <a:avLst/>
              <a:gdLst/>
              <a:ahLst/>
              <a:cxnLst/>
              <a:rect l="0" t="0" r="0" b="0"/>
              <a:pathLst>
                <a:path w="147400" h="473784">
                  <a:moveTo>
                    <a:pt x="0" y="0"/>
                  </a:moveTo>
                  <a:lnTo>
                    <a:pt x="7236" y="27556"/>
                  </a:lnTo>
                  <a:lnTo>
                    <a:pt x="12997" y="80660"/>
                  </a:lnTo>
                  <a:lnTo>
                    <a:pt x="18669" y="127235"/>
                  </a:lnTo>
                  <a:lnTo>
                    <a:pt x="21166" y="170023"/>
                  </a:lnTo>
                  <a:lnTo>
                    <a:pt x="26174" y="216336"/>
                  </a:lnTo>
                  <a:lnTo>
                    <a:pt x="29181" y="261096"/>
                  </a:lnTo>
                  <a:lnTo>
                    <a:pt x="30517" y="304386"/>
                  </a:lnTo>
                  <a:lnTo>
                    <a:pt x="31268" y="365879"/>
                  </a:lnTo>
                  <a:lnTo>
                    <a:pt x="31492" y="414775"/>
                  </a:lnTo>
                  <a:lnTo>
                    <a:pt x="31544" y="444438"/>
                  </a:lnTo>
                  <a:lnTo>
                    <a:pt x="29218" y="451880"/>
                  </a:lnTo>
                  <a:lnTo>
                    <a:pt x="25328" y="454501"/>
                  </a:lnTo>
                  <a:lnTo>
                    <a:pt x="20395" y="453910"/>
                  </a:lnTo>
                  <a:lnTo>
                    <a:pt x="17107" y="448836"/>
                  </a:lnTo>
                  <a:lnTo>
                    <a:pt x="5806" y="394213"/>
                  </a:lnTo>
                  <a:lnTo>
                    <a:pt x="1721" y="353760"/>
                  </a:lnTo>
                  <a:lnTo>
                    <a:pt x="7004" y="329193"/>
                  </a:lnTo>
                  <a:lnTo>
                    <a:pt x="18320" y="306575"/>
                  </a:lnTo>
                  <a:lnTo>
                    <a:pt x="35049" y="284825"/>
                  </a:lnTo>
                  <a:lnTo>
                    <a:pt x="44423" y="278791"/>
                  </a:lnTo>
                  <a:lnTo>
                    <a:pt x="64197" y="275206"/>
                  </a:lnTo>
                  <a:lnTo>
                    <a:pt x="95061" y="279764"/>
                  </a:lnTo>
                  <a:lnTo>
                    <a:pt x="103148" y="284776"/>
                  </a:lnTo>
                  <a:lnTo>
                    <a:pt x="115254" y="299703"/>
                  </a:lnTo>
                  <a:lnTo>
                    <a:pt x="136335" y="359539"/>
                  </a:lnTo>
                  <a:lnTo>
                    <a:pt x="145213" y="414431"/>
                  </a:lnTo>
                  <a:lnTo>
                    <a:pt x="147399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328625" y="588950"/>
              <a:ext cx="178609" cy="242802"/>
            </a:xfrm>
            <a:custGeom>
              <a:avLst/>
              <a:gdLst/>
              <a:ahLst/>
              <a:cxnLst/>
              <a:rect l="0" t="0" r="0" b="0"/>
              <a:pathLst>
                <a:path w="178609" h="242802">
                  <a:moveTo>
                    <a:pt x="115437" y="95402"/>
                  </a:moveTo>
                  <a:lnTo>
                    <a:pt x="121026" y="78634"/>
                  </a:lnTo>
                  <a:lnTo>
                    <a:pt x="120650" y="61043"/>
                  </a:lnTo>
                  <a:lnTo>
                    <a:pt x="115414" y="42697"/>
                  </a:lnTo>
                  <a:lnTo>
                    <a:pt x="105289" y="26744"/>
                  </a:lnTo>
                  <a:lnTo>
                    <a:pt x="80844" y="4609"/>
                  </a:lnTo>
                  <a:lnTo>
                    <a:pt x="71319" y="948"/>
                  </a:lnTo>
                  <a:lnTo>
                    <a:pt x="51376" y="0"/>
                  </a:lnTo>
                  <a:lnTo>
                    <a:pt x="42314" y="3725"/>
                  </a:lnTo>
                  <a:lnTo>
                    <a:pt x="26006" y="17222"/>
                  </a:lnTo>
                  <a:lnTo>
                    <a:pt x="9260" y="50141"/>
                  </a:lnTo>
                  <a:lnTo>
                    <a:pt x="1527" y="103186"/>
                  </a:lnTo>
                  <a:lnTo>
                    <a:pt x="0" y="158724"/>
                  </a:lnTo>
                  <a:lnTo>
                    <a:pt x="2131" y="184376"/>
                  </a:lnTo>
                  <a:lnTo>
                    <a:pt x="10877" y="203576"/>
                  </a:lnTo>
                  <a:lnTo>
                    <a:pt x="28954" y="227539"/>
                  </a:lnTo>
                  <a:lnTo>
                    <a:pt x="37894" y="230287"/>
                  </a:lnTo>
                  <a:lnTo>
                    <a:pt x="60307" y="227101"/>
                  </a:lnTo>
                  <a:lnTo>
                    <a:pt x="79627" y="214766"/>
                  </a:lnTo>
                  <a:lnTo>
                    <a:pt x="111093" y="178251"/>
                  </a:lnTo>
                  <a:lnTo>
                    <a:pt x="119356" y="154841"/>
                  </a:lnTo>
                  <a:lnTo>
                    <a:pt x="123028" y="138197"/>
                  </a:lnTo>
                  <a:lnTo>
                    <a:pt x="124008" y="140309"/>
                  </a:lnTo>
                  <a:lnTo>
                    <a:pt x="124660" y="146397"/>
                  </a:lnTo>
                  <a:lnTo>
                    <a:pt x="149570" y="201467"/>
                  </a:lnTo>
                  <a:lnTo>
                    <a:pt x="178608" y="2428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638038" y="315854"/>
              <a:ext cx="15931" cy="515898"/>
            </a:xfrm>
            <a:custGeom>
              <a:avLst/>
              <a:gdLst/>
              <a:ahLst/>
              <a:cxnLst/>
              <a:rect l="0" t="0" r="0" b="0"/>
              <a:pathLst>
                <a:path w="15931" h="515898">
                  <a:moveTo>
                    <a:pt x="6066" y="0"/>
                  </a:moveTo>
                  <a:lnTo>
                    <a:pt x="0" y="33622"/>
                  </a:lnTo>
                  <a:lnTo>
                    <a:pt x="4521" y="91563"/>
                  </a:lnTo>
                  <a:lnTo>
                    <a:pt x="2489" y="143334"/>
                  </a:lnTo>
                  <a:lnTo>
                    <a:pt x="717" y="188309"/>
                  </a:lnTo>
                  <a:lnTo>
                    <a:pt x="5009" y="251017"/>
                  </a:lnTo>
                  <a:lnTo>
                    <a:pt x="7027" y="311323"/>
                  </a:lnTo>
                  <a:lnTo>
                    <a:pt x="14357" y="374535"/>
                  </a:lnTo>
                  <a:lnTo>
                    <a:pt x="15930" y="427219"/>
                  </a:lnTo>
                  <a:lnTo>
                    <a:pt x="9271" y="490528"/>
                  </a:lnTo>
                  <a:lnTo>
                    <a:pt x="6066" y="515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423005" y="547481"/>
              <a:ext cx="379027" cy="6067"/>
            </a:xfrm>
            <a:custGeom>
              <a:avLst/>
              <a:gdLst/>
              <a:ahLst/>
              <a:cxnLst/>
              <a:rect l="0" t="0" r="0" b="0"/>
              <a:pathLst>
                <a:path w="379027" h="6067">
                  <a:moveTo>
                    <a:pt x="379026" y="0"/>
                  </a:moveTo>
                  <a:lnTo>
                    <a:pt x="344234" y="6066"/>
                  </a:lnTo>
                  <a:lnTo>
                    <a:pt x="297617" y="2318"/>
                  </a:lnTo>
                  <a:lnTo>
                    <a:pt x="238702" y="687"/>
                  </a:lnTo>
                  <a:lnTo>
                    <a:pt x="193437" y="306"/>
                  </a:lnTo>
                  <a:lnTo>
                    <a:pt x="142904" y="136"/>
                  </a:lnTo>
                  <a:lnTo>
                    <a:pt x="91589" y="61"/>
                  </a:lnTo>
                  <a:lnTo>
                    <a:pt x="30257" y="1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515896" y="1168663"/>
            <a:ext cx="6222343" cy="496334"/>
            <a:chOff x="515896" y="1168663"/>
            <a:chExt cx="6222343" cy="496334"/>
          </a:xfrm>
        </p:grpSpPr>
        <p:sp>
          <p:nvSpPr>
            <p:cNvPr id="49" name="Freeform 48"/>
            <p:cNvSpPr/>
            <p:nvPr/>
          </p:nvSpPr>
          <p:spPr>
            <a:xfrm>
              <a:off x="515896" y="1368123"/>
              <a:ext cx="221099" cy="295380"/>
            </a:xfrm>
            <a:custGeom>
              <a:avLst/>
              <a:gdLst/>
              <a:ahLst/>
              <a:cxnLst/>
              <a:rect l="0" t="0" r="0" b="0"/>
              <a:pathLst>
                <a:path w="221099" h="295380">
                  <a:moveTo>
                    <a:pt x="0" y="63752"/>
                  </a:moveTo>
                  <a:lnTo>
                    <a:pt x="5589" y="122369"/>
                  </a:lnTo>
                  <a:lnTo>
                    <a:pt x="9553" y="183779"/>
                  </a:lnTo>
                  <a:lnTo>
                    <a:pt x="13455" y="239063"/>
                  </a:lnTo>
                  <a:lnTo>
                    <a:pt x="16509" y="253972"/>
                  </a:lnTo>
                  <a:lnTo>
                    <a:pt x="12820" y="234887"/>
                  </a:lnTo>
                  <a:lnTo>
                    <a:pt x="10981" y="179748"/>
                  </a:lnTo>
                  <a:lnTo>
                    <a:pt x="5029" y="123450"/>
                  </a:lnTo>
                  <a:lnTo>
                    <a:pt x="7079" y="86900"/>
                  </a:lnTo>
                  <a:lnTo>
                    <a:pt x="19422" y="44278"/>
                  </a:lnTo>
                  <a:lnTo>
                    <a:pt x="37860" y="19638"/>
                  </a:lnTo>
                  <a:lnTo>
                    <a:pt x="55431" y="4761"/>
                  </a:lnTo>
                  <a:lnTo>
                    <a:pt x="65030" y="1028"/>
                  </a:lnTo>
                  <a:lnTo>
                    <a:pt x="85054" y="0"/>
                  </a:lnTo>
                  <a:lnTo>
                    <a:pt x="116058" y="5998"/>
                  </a:lnTo>
                  <a:lnTo>
                    <a:pt x="133860" y="18197"/>
                  </a:lnTo>
                  <a:lnTo>
                    <a:pt x="171569" y="65855"/>
                  </a:lnTo>
                  <a:lnTo>
                    <a:pt x="196843" y="117503"/>
                  </a:lnTo>
                  <a:lnTo>
                    <a:pt x="213448" y="178355"/>
                  </a:lnTo>
                  <a:lnTo>
                    <a:pt x="218831" y="229380"/>
                  </a:lnTo>
                  <a:lnTo>
                    <a:pt x="220091" y="257857"/>
                  </a:lnTo>
                  <a:lnTo>
                    <a:pt x="221098" y="2953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89765" y="1421347"/>
              <a:ext cx="155205" cy="243650"/>
            </a:xfrm>
            <a:custGeom>
              <a:avLst/>
              <a:gdLst/>
              <a:ahLst/>
              <a:cxnLst/>
              <a:rect l="0" t="0" r="0" b="0"/>
              <a:pathLst>
                <a:path w="155205" h="243650">
                  <a:moveTo>
                    <a:pt x="10400" y="0"/>
                  </a:moveTo>
                  <a:lnTo>
                    <a:pt x="3165" y="27556"/>
                  </a:lnTo>
                  <a:lnTo>
                    <a:pt x="522" y="83778"/>
                  </a:lnTo>
                  <a:lnTo>
                    <a:pt x="0" y="140291"/>
                  </a:lnTo>
                  <a:lnTo>
                    <a:pt x="8303" y="195344"/>
                  </a:lnTo>
                  <a:lnTo>
                    <a:pt x="14537" y="219011"/>
                  </a:lnTo>
                  <a:lnTo>
                    <a:pt x="20177" y="227895"/>
                  </a:lnTo>
                  <a:lnTo>
                    <a:pt x="35803" y="240887"/>
                  </a:lnTo>
                  <a:lnTo>
                    <a:pt x="44883" y="243649"/>
                  </a:lnTo>
                  <a:lnTo>
                    <a:pt x="64330" y="243599"/>
                  </a:lnTo>
                  <a:lnTo>
                    <a:pt x="81552" y="236558"/>
                  </a:lnTo>
                  <a:lnTo>
                    <a:pt x="97006" y="224460"/>
                  </a:lnTo>
                  <a:lnTo>
                    <a:pt x="117689" y="196748"/>
                  </a:lnTo>
                  <a:lnTo>
                    <a:pt x="135752" y="146055"/>
                  </a:lnTo>
                  <a:lnTo>
                    <a:pt x="150585" y="90981"/>
                  </a:lnTo>
                  <a:lnTo>
                    <a:pt x="155204" y="37382"/>
                  </a:lnTo>
                  <a:lnTo>
                    <a:pt x="1472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016283" y="1436847"/>
              <a:ext cx="307594" cy="216128"/>
            </a:xfrm>
            <a:custGeom>
              <a:avLst/>
              <a:gdLst/>
              <a:ahLst/>
              <a:cxnLst/>
              <a:rect l="0" t="0" r="0" b="0"/>
              <a:pathLst>
                <a:path w="307594" h="216128">
                  <a:moveTo>
                    <a:pt x="15509" y="37142"/>
                  </a:moveTo>
                  <a:lnTo>
                    <a:pt x="15509" y="91287"/>
                  </a:lnTo>
                  <a:lnTo>
                    <a:pt x="15509" y="146233"/>
                  </a:lnTo>
                  <a:lnTo>
                    <a:pt x="21575" y="186723"/>
                  </a:lnTo>
                  <a:lnTo>
                    <a:pt x="20723" y="185996"/>
                  </a:lnTo>
                  <a:lnTo>
                    <a:pt x="10950" y="159612"/>
                  </a:lnTo>
                  <a:lnTo>
                    <a:pt x="4990" y="104964"/>
                  </a:lnTo>
                  <a:lnTo>
                    <a:pt x="0" y="51016"/>
                  </a:lnTo>
                  <a:lnTo>
                    <a:pt x="5107" y="29270"/>
                  </a:lnTo>
                  <a:lnTo>
                    <a:pt x="15175" y="11807"/>
                  </a:lnTo>
                  <a:lnTo>
                    <a:pt x="23475" y="6214"/>
                  </a:lnTo>
                  <a:lnTo>
                    <a:pt x="45176" y="0"/>
                  </a:lnTo>
                  <a:lnTo>
                    <a:pt x="54004" y="1852"/>
                  </a:lnTo>
                  <a:lnTo>
                    <a:pt x="61060" y="6596"/>
                  </a:lnTo>
                  <a:lnTo>
                    <a:pt x="116022" y="69405"/>
                  </a:lnTo>
                  <a:lnTo>
                    <a:pt x="132378" y="100514"/>
                  </a:lnTo>
                  <a:lnTo>
                    <a:pt x="133196" y="109806"/>
                  </a:lnTo>
                  <a:lnTo>
                    <a:pt x="127866" y="126369"/>
                  </a:lnTo>
                  <a:lnTo>
                    <a:pt x="125509" y="127042"/>
                  </a:lnTo>
                  <a:lnTo>
                    <a:pt x="122890" y="115312"/>
                  </a:lnTo>
                  <a:lnTo>
                    <a:pt x="122378" y="62418"/>
                  </a:lnTo>
                  <a:lnTo>
                    <a:pt x="126567" y="33948"/>
                  </a:lnTo>
                  <a:lnTo>
                    <a:pt x="131662" y="23315"/>
                  </a:lnTo>
                  <a:lnTo>
                    <a:pt x="146681" y="8380"/>
                  </a:lnTo>
                  <a:lnTo>
                    <a:pt x="156770" y="5099"/>
                  </a:lnTo>
                  <a:lnTo>
                    <a:pt x="180457" y="4573"/>
                  </a:lnTo>
                  <a:lnTo>
                    <a:pt x="214511" y="16444"/>
                  </a:lnTo>
                  <a:lnTo>
                    <a:pt x="241239" y="40368"/>
                  </a:lnTo>
                  <a:lnTo>
                    <a:pt x="285531" y="95007"/>
                  </a:lnTo>
                  <a:lnTo>
                    <a:pt x="301146" y="128507"/>
                  </a:lnTo>
                  <a:lnTo>
                    <a:pt x="307593" y="168068"/>
                  </a:lnTo>
                  <a:lnTo>
                    <a:pt x="299779" y="2161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358176" y="1200248"/>
              <a:ext cx="223847" cy="399738"/>
            </a:xfrm>
            <a:custGeom>
              <a:avLst/>
              <a:gdLst/>
              <a:ahLst/>
              <a:cxnLst/>
              <a:rect l="0" t="0" r="0" b="0"/>
              <a:pathLst>
                <a:path w="223847" h="399738">
                  <a:moveTo>
                    <a:pt x="0" y="0"/>
                  </a:moveTo>
                  <a:lnTo>
                    <a:pt x="5589" y="58617"/>
                  </a:lnTo>
                  <a:lnTo>
                    <a:pt x="16788" y="121197"/>
                  </a:lnTo>
                  <a:lnTo>
                    <a:pt x="20962" y="172521"/>
                  </a:lnTo>
                  <a:lnTo>
                    <a:pt x="29087" y="223603"/>
                  </a:lnTo>
                  <a:lnTo>
                    <a:pt x="39194" y="286497"/>
                  </a:lnTo>
                  <a:lnTo>
                    <a:pt x="41249" y="337572"/>
                  </a:lnTo>
                  <a:lnTo>
                    <a:pt x="36354" y="396054"/>
                  </a:lnTo>
                  <a:lnTo>
                    <a:pt x="34764" y="399737"/>
                  </a:lnTo>
                  <a:lnTo>
                    <a:pt x="33705" y="397513"/>
                  </a:lnTo>
                  <a:lnTo>
                    <a:pt x="17055" y="336146"/>
                  </a:lnTo>
                  <a:lnTo>
                    <a:pt x="12987" y="280175"/>
                  </a:lnTo>
                  <a:lnTo>
                    <a:pt x="20486" y="244062"/>
                  </a:lnTo>
                  <a:lnTo>
                    <a:pt x="30941" y="221946"/>
                  </a:lnTo>
                  <a:lnTo>
                    <a:pt x="39345" y="214645"/>
                  </a:lnTo>
                  <a:lnTo>
                    <a:pt x="61160" y="206532"/>
                  </a:lnTo>
                  <a:lnTo>
                    <a:pt x="83334" y="206046"/>
                  </a:lnTo>
                  <a:lnTo>
                    <a:pt x="118668" y="215469"/>
                  </a:lnTo>
                  <a:lnTo>
                    <a:pt x="142818" y="227955"/>
                  </a:lnTo>
                  <a:lnTo>
                    <a:pt x="198378" y="284872"/>
                  </a:lnTo>
                  <a:lnTo>
                    <a:pt x="223464" y="336991"/>
                  </a:lnTo>
                  <a:lnTo>
                    <a:pt x="223846" y="346324"/>
                  </a:lnTo>
                  <a:lnTo>
                    <a:pt x="218030" y="362932"/>
                  </a:lnTo>
                  <a:lnTo>
                    <a:pt x="204527" y="374993"/>
                  </a:lnTo>
                  <a:lnTo>
                    <a:pt x="161673" y="392267"/>
                  </a:lnTo>
                  <a:lnTo>
                    <a:pt x="121862" y="397767"/>
                  </a:lnTo>
                  <a:lnTo>
                    <a:pt x="64993" y="391445"/>
                  </a:lnTo>
                  <a:lnTo>
                    <a:pt x="52642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568746" y="1397093"/>
              <a:ext cx="137351" cy="192711"/>
            </a:xfrm>
            <a:custGeom>
              <a:avLst/>
              <a:gdLst/>
              <a:ahLst/>
              <a:cxnLst/>
              <a:rect l="0" t="0" r="0" b="0"/>
              <a:pathLst>
                <a:path w="137351" h="192711">
                  <a:moveTo>
                    <a:pt x="0" y="108482"/>
                  </a:moveTo>
                  <a:lnTo>
                    <a:pt x="55045" y="90523"/>
                  </a:lnTo>
                  <a:lnTo>
                    <a:pt x="114512" y="67743"/>
                  </a:lnTo>
                  <a:lnTo>
                    <a:pt x="130053" y="51771"/>
                  </a:lnTo>
                  <a:lnTo>
                    <a:pt x="135835" y="42599"/>
                  </a:lnTo>
                  <a:lnTo>
                    <a:pt x="137350" y="34144"/>
                  </a:lnTo>
                  <a:lnTo>
                    <a:pt x="136020" y="26168"/>
                  </a:lnTo>
                  <a:lnTo>
                    <a:pt x="132794" y="18511"/>
                  </a:lnTo>
                  <a:lnTo>
                    <a:pt x="119851" y="6883"/>
                  </a:lnTo>
                  <a:lnTo>
                    <a:pt x="111486" y="2145"/>
                  </a:lnTo>
                  <a:lnTo>
                    <a:pt x="92833" y="0"/>
                  </a:lnTo>
                  <a:lnTo>
                    <a:pt x="74014" y="4116"/>
                  </a:lnTo>
                  <a:lnTo>
                    <a:pt x="30009" y="32318"/>
                  </a:lnTo>
                  <a:lnTo>
                    <a:pt x="16067" y="48895"/>
                  </a:lnTo>
                  <a:lnTo>
                    <a:pt x="10711" y="58229"/>
                  </a:lnTo>
                  <a:lnTo>
                    <a:pt x="3174" y="99311"/>
                  </a:lnTo>
                  <a:lnTo>
                    <a:pt x="12119" y="142939"/>
                  </a:lnTo>
                  <a:lnTo>
                    <a:pt x="29563" y="165130"/>
                  </a:lnTo>
                  <a:lnTo>
                    <a:pt x="40765" y="174323"/>
                  </a:lnTo>
                  <a:lnTo>
                    <a:pt x="68811" y="184538"/>
                  </a:lnTo>
                  <a:lnTo>
                    <a:pt x="108126" y="190288"/>
                  </a:lnTo>
                  <a:lnTo>
                    <a:pt x="136870" y="192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754162" y="1379233"/>
              <a:ext cx="130440" cy="189978"/>
            </a:xfrm>
            <a:custGeom>
              <a:avLst/>
              <a:gdLst/>
              <a:ahLst/>
              <a:cxnLst/>
              <a:rect l="0" t="0" r="0" b="0"/>
              <a:pathLst>
                <a:path w="130440" h="189978">
                  <a:moveTo>
                    <a:pt x="46211" y="84228"/>
                  </a:moveTo>
                  <a:lnTo>
                    <a:pt x="46211" y="133158"/>
                  </a:lnTo>
                  <a:lnTo>
                    <a:pt x="48550" y="162127"/>
                  </a:lnTo>
                  <a:lnTo>
                    <a:pt x="58342" y="189977"/>
                  </a:lnTo>
                  <a:lnTo>
                    <a:pt x="46181" y="164735"/>
                  </a:lnTo>
                  <a:lnTo>
                    <a:pt x="21424" y="108087"/>
                  </a:lnTo>
                  <a:lnTo>
                    <a:pt x="1020" y="53011"/>
                  </a:lnTo>
                  <a:lnTo>
                    <a:pt x="0" y="31749"/>
                  </a:lnTo>
                  <a:lnTo>
                    <a:pt x="1365" y="21166"/>
                  </a:lnTo>
                  <a:lnTo>
                    <a:pt x="6955" y="14111"/>
                  </a:lnTo>
                  <a:lnTo>
                    <a:pt x="25644" y="6271"/>
                  </a:lnTo>
                  <a:lnTo>
                    <a:pt x="81836" y="1239"/>
                  </a:lnTo>
                  <a:lnTo>
                    <a:pt x="13043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119134" y="1394655"/>
              <a:ext cx="207665" cy="192745"/>
            </a:xfrm>
            <a:custGeom>
              <a:avLst/>
              <a:gdLst/>
              <a:ahLst/>
              <a:cxnLst/>
              <a:rect l="0" t="0" r="0" b="0"/>
              <a:pathLst>
                <a:path w="207665" h="192745">
                  <a:moveTo>
                    <a:pt x="165549" y="131977"/>
                  </a:moveTo>
                  <a:lnTo>
                    <a:pt x="150895" y="73360"/>
                  </a:lnTo>
                  <a:lnTo>
                    <a:pt x="140800" y="38570"/>
                  </a:lnTo>
                  <a:lnTo>
                    <a:pt x="127644" y="19882"/>
                  </a:lnTo>
                  <a:lnTo>
                    <a:pt x="119222" y="11624"/>
                  </a:lnTo>
                  <a:lnTo>
                    <a:pt x="97386" y="2447"/>
                  </a:lnTo>
                  <a:lnTo>
                    <a:pt x="85012" y="0"/>
                  </a:lnTo>
                  <a:lnTo>
                    <a:pt x="61905" y="3520"/>
                  </a:lnTo>
                  <a:lnTo>
                    <a:pt x="32285" y="18656"/>
                  </a:lnTo>
                  <a:lnTo>
                    <a:pt x="17413" y="32479"/>
                  </a:lnTo>
                  <a:lnTo>
                    <a:pt x="6904" y="50321"/>
                  </a:lnTo>
                  <a:lnTo>
                    <a:pt x="0" y="91275"/>
                  </a:lnTo>
                  <a:lnTo>
                    <a:pt x="3544" y="140454"/>
                  </a:lnTo>
                  <a:lnTo>
                    <a:pt x="17592" y="180892"/>
                  </a:lnTo>
                  <a:lnTo>
                    <a:pt x="25967" y="187983"/>
                  </a:lnTo>
                  <a:lnTo>
                    <a:pt x="36230" y="191541"/>
                  </a:lnTo>
                  <a:lnTo>
                    <a:pt x="47751" y="192744"/>
                  </a:lnTo>
                  <a:lnTo>
                    <a:pt x="69911" y="187840"/>
                  </a:lnTo>
                  <a:lnTo>
                    <a:pt x="80733" y="183257"/>
                  </a:lnTo>
                  <a:lnTo>
                    <a:pt x="95878" y="168806"/>
                  </a:lnTo>
                  <a:lnTo>
                    <a:pt x="115132" y="130933"/>
                  </a:lnTo>
                  <a:lnTo>
                    <a:pt x="116626" y="110456"/>
                  </a:lnTo>
                  <a:lnTo>
                    <a:pt x="115730" y="96675"/>
                  </a:lnTo>
                  <a:lnTo>
                    <a:pt x="117128" y="97914"/>
                  </a:lnTo>
                  <a:lnTo>
                    <a:pt x="143310" y="154121"/>
                  </a:lnTo>
                  <a:lnTo>
                    <a:pt x="162730" y="179352"/>
                  </a:lnTo>
                  <a:lnTo>
                    <a:pt x="170689" y="183447"/>
                  </a:lnTo>
                  <a:lnTo>
                    <a:pt x="207664" y="1846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306619" y="1359776"/>
              <a:ext cx="167579" cy="208971"/>
            </a:xfrm>
            <a:custGeom>
              <a:avLst/>
              <a:gdLst/>
              <a:ahLst/>
              <a:cxnLst/>
              <a:rect l="0" t="0" r="0" b="0"/>
              <a:pathLst>
                <a:path w="167579" h="208971">
                  <a:moveTo>
                    <a:pt x="30707" y="93156"/>
                  </a:moveTo>
                  <a:lnTo>
                    <a:pt x="23471" y="120712"/>
                  </a:lnTo>
                  <a:lnTo>
                    <a:pt x="20829" y="176935"/>
                  </a:lnTo>
                  <a:lnTo>
                    <a:pt x="20612" y="191123"/>
                  </a:lnTo>
                  <a:lnTo>
                    <a:pt x="18128" y="195902"/>
                  </a:lnTo>
                  <a:lnTo>
                    <a:pt x="14132" y="194409"/>
                  </a:lnTo>
                  <a:lnTo>
                    <a:pt x="9129" y="188734"/>
                  </a:lnTo>
                  <a:lnTo>
                    <a:pt x="3569" y="169950"/>
                  </a:lnTo>
                  <a:lnTo>
                    <a:pt x="0" y="119764"/>
                  </a:lnTo>
                  <a:lnTo>
                    <a:pt x="465" y="63620"/>
                  </a:lnTo>
                  <a:lnTo>
                    <a:pt x="4788" y="31286"/>
                  </a:lnTo>
                  <a:lnTo>
                    <a:pt x="9918" y="19154"/>
                  </a:lnTo>
                  <a:lnTo>
                    <a:pt x="24977" y="2555"/>
                  </a:lnTo>
                  <a:lnTo>
                    <a:pt x="33906" y="0"/>
                  </a:lnTo>
                  <a:lnTo>
                    <a:pt x="53186" y="3400"/>
                  </a:lnTo>
                  <a:lnTo>
                    <a:pt x="70333" y="15830"/>
                  </a:lnTo>
                  <a:lnTo>
                    <a:pt x="107588" y="63649"/>
                  </a:lnTo>
                  <a:lnTo>
                    <a:pt x="132808" y="115317"/>
                  </a:lnTo>
                  <a:lnTo>
                    <a:pt x="153120" y="174973"/>
                  </a:lnTo>
                  <a:lnTo>
                    <a:pt x="167578" y="2089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488856" y="1244557"/>
              <a:ext cx="164326" cy="350851"/>
            </a:xfrm>
            <a:custGeom>
              <a:avLst/>
              <a:gdLst/>
              <a:ahLst/>
              <a:cxnLst/>
              <a:rect l="0" t="0" r="0" b="0"/>
              <a:pathLst>
                <a:path w="164326" h="350851">
                  <a:moveTo>
                    <a:pt x="122211" y="239961"/>
                  </a:moveTo>
                  <a:lnTo>
                    <a:pt x="127800" y="217604"/>
                  </a:lnTo>
                  <a:lnTo>
                    <a:pt x="127107" y="208679"/>
                  </a:lnTo>
                  <a:lnTo>
                    <a:pt x="120097" y="192522"/>
                  </a:lnTo>
                  <a:lnTo>
                    <a:pt x="106064" y="180662"/>
                  </a:lnTo>
                  <a:lnTo>
                    <a:pt x="97408" y="175862"/>
                  </a:lnTo>
                  <a:lnTo>
                    <a:pt x="75312" y="173648"/>
                  </a:lnTo>
                  <a:lnTo>
                    <a:pt x="52234" y="177733"/>
                  </a:lnTo>
                  <a:lnTo>
                    <a:pt x="26088" y="193187"/>
                  </a:lnTo>
                  <a:lnTo>
                    <a:pt x="10859" y="205914"/>
                  </a:lnTo>
                  <a:lnTo>
                    <a:pt x="2531" y="225609"/>
                  </a:lnTo>
                  <a:lnTo>
                    <a:pt x="0" y="249960"/>
                  </a:lnTo>
                  <a:lnTo>
                    <a:pt x="10913" y="311973"/>
                  </a:lnTo>
                  <a:lnTo>
                    <a:pt x="26323" y="339156"/>
                  </a:lnTo>
                  <a:lnTo>
                    <a:pt x="34889" y="344696"/>
                  </a:lnTo>
                  <a:lnTo>
                    <a:pt x="56885" y="350850"/>
                  </a:lnTo>
                  <a:lnTo>
                    <a:pt x="66962" y="350152"/>
                  </a:lnTo>
                  <a:lnTo>
                    <a:pt x="84398" y="343137"/>
                  </a:lnTo>
                  <a:lnTo>
                    <a:pt x="107367" y="326034"/>
                  </a:lnTo>
                  <a:lnTo>
                    <a:pt x="118733" y="303562"/>
                  </a:lnTo>
                  <a:lnTo>
                    <a:pt x="141151" y="241475"/>
                  </a:lnTo>
                  <a:lnTo>
                    <a:pt x="150049" y="184647"/>
                  </a:lnTo>
                  <a:lnTo>
                    <a:pt x="152686" y="128945"/>
                  </a:lnTo>
                  <a:lnTo>
                    <a:pt x="159643" y="73362"/>
                  </a:lnTo>
                  <a:lnTo>
                    <a:pt x="152178" y="18536"/>
                  </a:lnTo>
                  <a:lnTo>
                    <a:pt x="149208" y="4607"/>
                  </a:lnTo>
                  <a:lnTo>
                    <a:pt x="146058" y="0"/>
                  </a:lnTo>
                  <a:lnTo>
                    <a:pt x="142788" y="1608"/>
                  </a:lnTo>
                  <a:lnTo>
                    <a:pt x="139439" y="7359"/>
                  </a:lnTo>
                  <a:lnTo>
                    <a:pt x="134063" y="51382"/>
                  </a:lnTo>
                  <a:lnTo>
                    <a:pt x="133131" y="98428"/>
                  </a:lnTo>
                  <a:lnTo>
                    <a:pt x="134025" y="148242"/>
                  </a:lnTo>
                  <a:lnTo>
                    <a:pt x="144215" y="204469"/>
                  </a:lnTo>
                  <a:lnTo>
                    <a:pt x="161288" y="261845"/>
                  </a:lnTo>
                  <a:lnTo>
                    <a:pt x="164325" y="2715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902861" y="1405705"/>
              <a:ext cx="192518" cy="163042"/>
            </a:xfrm>
            <a:custGeom>
              <a:avLst/>
              <a:gdLst/>
              <a:ahLst/>
              <a:cxnLst/>
              <a:rect l="0" t="0" r="0" b="0"/>
              <a:pathLst>
                <a:path w="192518" h="163042">
                  <a:moveTo>
                    <a:pt x="160931" y="78813"/>
                  </a:moveTo>
                  <a:lnTo>
                    <a:pt x="140688" y="34850"/>
                  </a:lnTo>
                  <a:lnTo>
                    <a:pt x="121528" y="10155"/>
                  </a:lnTo>
                  <a:lnTo>
                    <a:pt x="98575" y="1505"/>
                  </a:lnTo>
                  <a:lnTo>
                    <a:pt x="71216" y="0"/>
                  </a:lnTo>
                  <a:lnTo>
                    <a:pt x="47359" y="7130"/>
                  </a:lnTo>
                  <a:lnTo>
                    <a:pt x="28176" y="21217"/>
                  </a:lnTo>
                  <a:lnTo>
                    <a:pt x="13022" y="40347"/>
                  </a:lnTo>
                  <a:lnTo>
                    <a:pt x="2387" y="64446"/>
                  </a:lnTo>
                  <a:lnTo>
                    <a:pt x="0" y="87635"/>
                  </a:lnTo>
                  <a:lnTo>
                    <a:pt x="8000" y="136708"/>
                  </a:lnTo>
                  <a:lnTo>
                    <a:pt x="14523" y="145485"/>
                  </a:lnTo>
                  <a:lnTo>
                    <a:pt x="23552" y="151337"/>
                  </a:lnTo>
                  <a:lnTo>
                    <a:pt x="34250" y="155238"/>
                  </a:lnTo>
                  <a:lnTo>
                    <a:pt x="44892" y="155499"/>
                  </a:lnTo>
                  <a:lnTo>
                    <a:pt x="66075" y="149550"/>
                  </a:lnTo>
                  <a:lnTo>
                    <a:pt x="80948" y="135988"/>
                  </a:lnTo>
                  <a:lnTo>
                    <a:pt x="95898" y="105502"/>
                  </a:lnTo>
                  <a:lnTo>
                    <a:pt x="104618" y="66834"/>
                  </a:lnTo>
                  <a:lnTo>
                    <a:pt x="106657" y="48922"/>
                  </a:lnTo>
                  <a:lnTo>
                    <a:pt x="107201" y="50697"/>
                  </a:lnTo>
                  <a:lnTo>
                    <a:pt x="107564" y="56559"/>
                  </a:lnTo>
                  <a:lnTo>
                    <a:pt x="114206" y="69312"/>
                  </a:lnTo>
                  <a:lnTo>
                    <a:pt x="127979" y="92765"/>
                  </a:lnTo>
                  <a:lnTo>
                    <a:pt x="148703" y="132132"/>
                  </a:lnTo>
                  <a:lnTo>
                    <a:pt x="164856" y="146574"/>
                  </a:lnTo>
                  <a:lnTo>
                    <a:pt x="192517" y="163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096352" y="1369158"/>
              <a:ext cx="135897" cy="241703"/>
            </a:xfrm>
            <a:custGeom>
              <a:avLst/>
              <a:gdLst/>
              <a:ahLst/>
              <a:cxnLst/>
              <a:rect l="0" t="0" r="0" b="0"/>
              <a:pathLst>
                <a:path w="135897" h="241703">
                  <a:moveTo>
                    <a:pt x="9554" y="73246"/>
                  </a:moveTo>
                  <a:lnTo>
                    <a:pt x="15143" y="135338"/>
                  </a:lnTo>
                  <a:lnTo>
                    <a:pt x="22552" y="197250"/>
                  </a:lnTo>
                  <a:lnTo>
                    <a:pt x="25238" y="208558"/>
                  </a:lnTo>
                  <a:lnTo>
                    <a:pt x="24690" y="211417"/>
                  </a:lnTo>
                  <a:lnTo>
                    <a:pt x="17841" y="202116"/>
                  </a:lnTo>
                  <a:lnTo>
                    <a:pt x="3955" y="150781"/>
                  </a:lnTo>
                  <a:lnTo>
                    <a:pt x="0" y="94367"/>
                  </a:lnTo>
                  <a:lnTo>
                    <a:pt x="4807" y="38164"/>
                  </a:lnTo>
                  <a:lnTo>
                    <a:pt x="13683" y="16320"/>
                  </a:lnTo>
                  <a:lnTo>
                    <a:pt x="19326" y="7219"/>
                  </a:lnTo>
                  <a:lnTo>
                    <a:pt x="26597" y="2322"/>
                  </a:lnTo>
                  <a:lnTo>
                    <a:pt x="44035" y="0"/>
                  </a:lnTo>
                  <a:lnTo>
                    <a:pt x="51259" y="3358"/>
                  </a:lnTo>
                  <a:lnTo>
                    <a:pt x="62405" y="16448"/>
                  </a:lnTo>
                  <a:lnTo>
                    <a:pt x="94272" y="75009"/>
                  </a:lnTo>
                  <a:lnTo>
                    <a:pt x="116366" y="129746"/>
                  </a:lnTo>
                  <a:lnTo>
                    <a:pt x="130825" y="191684"/>
                  </a:lnTo>
                  <a:lnTo>
                    <a:pt x="135896" y="2417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204862" y="1426286"/>
              <a:ext cx="171453" cy="191095"/>
            </a:xfrm>
            <a:custGeom>
              <a:avLst/>
              <a:gdLst/>
              <a:ahLst/>
              <a:cxnLst/>
              <a:rect l="0" t="0" r="0" b="0"/>
              <a:pathLst>
                <a:path w="171453" h="191095">
                  <a:moveTo>
                    <a:pt x="122143" y="5589"/>
                  </a:moveTo>
                  <a:lnTo>
                    <a:pt x="105375" y="0"/>
                  </a:lnTo>
                  <a:lnTo>
                    <a:pt x="87785" y="376"/>
                  </a:lnTo>
                  <a:lnTo>
                    <a:pt x="69438" y="5612"/>
                  </a:lnTo>
                  <a:lnTo>
                    <a:pt x="31350" y="34592"/>
                  </a:lnTo>
                  <a:lnTo>
                    <a:pt x="9973" y="66175"/>
                  </a:lnTo>
                  <a:lnTo>
                    <a:pt x="0" y="105169"/>
                  </a:lnTo>
                  <a:lnTo>
                    <a:pt x="3906" y="126276"/>
                  </a:lnTo>
                  <a:lnTo>
                    <a:pt x="19259" y="151312"/>
                  </a:lnTo>
                  <a:lnTo>
                    <a:pt x="45408" y="180733"/>
                  </a:lnTo>
                  <a:lnTo>
                    <a:pt x="65422" y="188716"/>
                  </a:lnTo>
                  <a:lnTo>
                    <a:pt x="88745" y="191094"/>
                  </a:lnTo>
                  <a:lnTo>
                    <a:pt x="110808" y="188251"/>
                  </a:lnTo>
                  <a:lnTo>
                    <a:pt x="132313" y="176850"/>
                  </a:lnTo>
                  <a:lnTo>
                    <a:pt x="151229" y="160084"/>
                  </a:lnTo>
                  <a:lnTo>
                    <a:pt x="163536" y="140934"/>
                  </a:lnTo>
                  <a:lnTo>
                    <a:pt x="171452" y="104833"/>
                  </a:lnTo>
                  <a:lnTo>
                    <a:pt x="168208" y="70090"/>
                  </a:lnTo>
                  <a:lnTo>
                    <a:pt x="159774" y="5141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453347" y="1189720"/>
              <a:ext cx="31586" cy="452726"/>
            </a:xfrm>
            <a:custGeom>
              <a:avLst/>
              <a:gdLst/>
              <a:ahLst/>
              <a:cxnLst/>
              <a:rect l="0" t="0" r="0" b="0"/>
              <a:pathLst>
                <a:path w="31586" h="452726">
                  <a:moveTo>
                    <a:pt x="0" y="0"/>
                  </a:moveTo>
                  <a:lnTo>
                    <a:pt x="0" y="60383"/>
                  </a:lnTo>
                  <a:lnTo>
                    <a:pt x="0" y="118107"/>
                  </a:lnTo>
                  <a:lnTo>
                    <a:pt x="0" y="173425"/>
                  </a:lnTo>
                  <a:lnTo>
                    <a:pt x="5589" y="234038"/>
                  </a:lnTo>
                  <a:lnTo>
                    <a:pt x="14654" y="288103"/>
                  </a:lnTo>
                  <a:lnTo>
                    <a:pt x="19160" y="348576"/>
                  </a:lnTo>
                  <a:lnTo>
                    <a:pt x="26084" y="399769"/>
                  </a:lnTo>
                  <a:lnTo>
                    <a:pt x="31585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316476" y="1368704"/>
              <a:ext cx="294799" cy="20083"/>
            </a:xfrm>
            <a:custGeom>
              <a:avLst/>
              <a:gdLst/>
              <a:ahLst/>
              <a:cxnLst/>
              <a:rect l="0" t="0" r="0" b="0"/>
              <a:pathLst>
                <a:path w="294799" h="20083">
                  <a:moveTo>
                    <a:pt x="294798" y="10529"/>
                  </a:moveTo>
                  <a:lnTo>
                    <a:pt x="236181" y="16118"/>
                  </a:lnTo>
                  <a:lnTo>
                    <a:pt x="179667" y="20082"/>
                  </a:lnTo>
                  <a:lnTo>
                    <a:pt x="124595" y="19598"/>
                  </a:lnTo>
                  <a:lnTo>
                    <a:pt x="71882" y="12566"/>
                  </a:lnTo>
                  <a:lnTo>
                    <a:pt x="20915" y="282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590217" y="1179191"/>
              <a:ext cx="308623" cy="430921"/>
            </a:xfrm>
            <a:custGeom>
              <a:avLst/>
              <a:gdLst/>
              <a:ahLst/>
              <a:cxnLst/>
              <a:rect l="0" t="0" r="0" b="0"/>
              <a:pathLst>
                <a:path w="308623" h="430921">
                  <a:moveTo>
                    <a:pt x="0" y="0"/>
                  </a:moveTo>
                  <a:lnTo>
                    <a:pt x="17959" y="61111"/>
                  </a:lnTo>
                  <a:lnTo>
                    <a:pt x="31667" y="114237"/>
                  </a:lnTo>
                  <a:lnTo>
                    <a:pt x="42138" y="167989"/>
                  </a:lnTo>
                  <a:lnTo>
                    <a:pt x="49530" y="220960"/>
                  </a:lnTo>
                  <a:lnTo>
                    <a:pt x="51720" y="273700"/>
                  </a:lnTo>
                  <a:lnTo>
                    <a:pt x="52369" y="323252"/>
                  </a:lnTo>
                  <a:lnTo>
                    <a:pt x="52607" y="385633"/>
                  </a:lnTo>
                  <a:lnTo>
                    <a:pt x="55755" y="355808"/>
                  </a:lnTo>
                  <a:lnTo>
                    <a:pt x="62195" y="296637"/>
                  </a:lnTo>
                  <a:lnTo>
                    <a:pt x="65221" y="256869"/>
                  </a:lnTo>
                  <a:lnTo>
                    <a:pt x="74221" y="233487"/>
                  </a:lnTo>
                  <a:lnTo>
                    <a:pt x="81066" y="227018"/>
                  </a:lnTo>
                  <a:lnTo>
                    <a:pt x="89139" y="223875"/>
                  </a:lnTo>
                  <a:lnTo>
                    <a:pt x="98031" y="222950"/>
                  </a:lnTo>
                  <a:lnTo>
                    <a:pt x="106298" y="225842"/>
                  </a:lnTo>
                  <a:lnTo>
                    <a:pt x="121723" y="238415"/>
                  </a:lnTo>
                  <a:lnTo>
                    <a:pt x="155784" y="300983"/>
                  </a:lnTo>
                  <a:lnTo>
                    <a:pt x="174359" y="354988"/>
                  </a:lnTo>
                  <a:lnTo>
                    <a:pt x="186173" y="410716"/>
                  </a:lnTo>
                  <a:lnTo>
                    <a:pt x="186859" y="430545"/>
                  </a:lnTo>
                  <a:lnTo>
                    <a:pt x="185404" y="430920"/>
                  </a:lnTo>
                  <a:lnTo>
                    <a:pt x="183264" y="427660"/>
                  </a:lnTo>
                  <a:lnTo>
                    <a:pt x="180253" y="400715"/>
                  </a:lnTo>
                  <a:lnTo>
                    <a:pt x="185787" y="382427"/>
                  </a:lnTo>
                  <a:lnTo>
                    <a:pt x="197216" y="366500"/>
                  </a:lnTo>
                  <a:lnTo>
                    <a:pt x="260544" y="315944"/>
                  </a:lnTo>
                  <a:lnTo>
                    <a:pt x="296786" y="279602"/>
                  </a:lnTo>
                  <a:lnTo>
                    <a:pt x="306600" y="261138"/>
                  </a:lnTo>
                  <a:lnTo>
                    <a:pt x="308622" y="241234"/>
                  </a:lnTo>
                  <a:lnTo>
                    <a:pt x="307524" y="231013"/>
                  </a:lnTo>
                  <a:lnTo>
                    <a:pt x="302112" y="221859"/>
                  </a:lnTo>
                  <a:lnTo>
                    <a:pt x="283621" y="205449"/>
                  </a:lnTo>
                  <a:lnTo>
                    <a:pt x="259805" y="199715"/>
                  </a:lnTo>
                  <a:lnTo>
                    <a:pt x="211977" y="205567"/>
                  </a:lnTo>
                  <a:lnTo>
                    <a:pt x="203319" y="210744"/>
                  </a:lnTo>
                  <a:lnTo>
                    <a:pt x="190580" y="225855"/>
                  </a:lnTo>
                  <a:lnTo>
                    <a:pt x="182420" y="265272"/>
                  </a:lnTo>
                  <a:lnTo>
                    <a:pt x="188069" y="328654"/>
                  </a:lnTo>
                  <a:lnTo>
                    <a:pt x="193941" y="354299"/>
                  </a:lnTo>
                  <a:lnTo>
                    <a:pt x="206689" y="374275"/>
                  </a:lnTo>
                  <a:lnTo>
                    <a:pt x="237879" y="406164"/>
                  </a:lnTo>
                  <a:lnTo>
                    <a:pt x="255463" y="414484"/>
                  </a:lnTo>
                  <a:lnTo>
                    <a:pt x="28427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930202" y="1408623"/>
              <a:ext cx="81157" cy="193290"/>
            </a:xfrm>
            <a:custGeom>
              <a:avLst/>
              <a:gdLst/>
              <a:ahLst/>
              <a:cxnLst/>
              <a:rect l="0" t="0" r="0" b="0"/>
              <a:pathLst>
                <a:path w="81157" h="193290">
                  <a:moveTo>
                    <a:pt x="17984" y="54838"/>
                  </a:moveTo>
                  <a:lnTo>
                    <a:pt x="11919" y="87290"/>
                  </a:lnTo>
                  <a:lnTo>
                    <a:pt x="22544" y="150358"/>
                  </a:lnTo>
                  <a:lnTo>
                    <a:pt x="33400" y="193289"/>
                  </a:lnTo>
                  <a:lnTo>
                    <a:pt x="32941" y="192762"/>
                  </a:lnTo>
                  <a:lnTo>
                    <a:pt x="14118" y="137895"/>
                  </a:lnTo>
                  <a:lnTo>
                    <a:pt x="0" y="74816"/>
                  </a:lnTo>
                  <a:lnTo>
                    <a:pt x="633" y="48509"/>
                  </a:lnTo>
                  <a:lnTo>
                    <a:pt x="8713" y="25119"/>
                  </a:lnTo>
                  <a:lnTo>
                    <a:pt x="23222" y="9264"/>
                  </a:lnTo>
                  <a:lnTo>
                    <a:pt x="32005" y="3398"/>
                  </a:lnTo>
                  <a:lnTo>
                    <a:pt x="51122" y="0"/>
                  </a:lnTo>
                  <a:lnTo>
                    <a:pt x="81156" y="21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306155" y="1400290"/>
              <a:ext cx="260903" cy="169114"/>
            </a:xfrm>
            <a:custGeom>
              <a:avLst/>
              <a:gdLst/>
              <a:ahLst/>
              <a:cxnLst/>
              <a:rect l="0" t="0" r="0" b="0"/>
              <a:pathLst>
                <a:path w="260903" h="169114">
                  <a:moveTo>
                    <a:pt x="0" y="10528"/>
                  </a:moveTo>
                  <a:lnTo>
                    <a:pt x="5589" y="69145"/>
                  </a:lnTo>
                  <a:lnTo>
                    <a:pt x="19128" y="129385"/>
                  </a:lnTo>
                  <a:lnTo>
                    <a:pt x="30338" y="154600"/>
                  </a:lnTo>
                  <a:lnTo>
                    <a:pt x="37773" y="161558"/>
                  </a:lnTo>
                  <a:lnTo>
                    <a:pt x="46239" y="165027"/>
                  </a:lnTo>
                  <a:lnTo>
                    <a:pt x="55393" y="166170"/>
                  </a:lnTo>
                  <a:lnTo>
                    <a:pt x="62665" y="163423"/>
                  </a:lnTo>
                  <a:lnTo>
                    <a:pt x="73864" y="151011"/>
                  </a:lnTo>
                  <a:lnTo>
                    <a:pt x="94316" y="96041"/>
                  </a:lnTo>
                  <a:lnTo>
                    <a:pt x="97972" y="85084"/>
                  </a:lnTo>
                  <a:lnTo>
                    <a:pt x="102749" y="82459"/>
                  </a:lnTo>
                  <a:lnTo>
                    <a:pt x="108274" y="85388"/>
                  </a:lnTo>
                  <a:lnTo>
                    <a:pt x="119482" y="99951"/>
                  </a:lnTo>
                  <a:lnTo>
                    <a:pt x="145528" y="142494"/>
                  </a:lnTo>
                  <a:lnTo>
                    <a:pt x="171021" y="164533"/>
                  </a:lnTo>
                  <a:lnTo>
                    <a:pt x="180695" y="168180"/>
                  </a:lnTo>
                  <a:lnTo>
                    <a:pt x="200802" y="169113"/>
                  </a:lnTo>
                  <a:lnTo>
                    <a:pt x="218317" y="162509"/>
                  </a:lnTo>
                  <a:lnTo>
                    <a:pt x="226263" y="157472"/>
                  </a:lnTo>
                  <a:lnTo>
                    <a:pt x="238212" y="142517"/>
                  </a:lnTo>
                  <a:lnTo>
                    <a:pt x="255415" y="98731"/>
                  </a:lnTo>
                  <a:lnTo>
                    <a:pt x="260902" y="58759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579896" y="1168663"/>
              <a:ext cx="178985" cy="421141"/>
            </a:xfrm>
            <a:custGeom>
              <a:avLst/>
              <a:gdLst/>
              <a:ahLst/>
              <a:cxnLst/>
              <a:rect l="0" t="0" r="0" b="0"/>
              <a:pathLst>
                <a:path w="178985" h="421141">
                  <a:moveTo>
                    <a:pt x="0" y="0"/>
                  </a:moveTo>
                  <a:lnTo>
                    <a:pt x="3119" y="57264"/>
                  </a:lnTo>
                  <a:lnTo>
                    <a:pt x="11453" y="109774"/>
                  </a:lnTo>
                  <a:lnTo>
                    <a:pt x="21331" y="169786"/>
                  </a:lnTo>
                  <a:lnTo>
                    <a:pt x="28547" y="228901"/>
                  </a:lnTo>
                  <a:lnTo>
                    <a:pt x="30686" y="283462"/>
                  </a:lnTo>
                  <a:lnTo>
                    <a:pt x="34439" y="333553"/>
                  </a:lnTo>
                  <a:lnTo>
                    <a:pt x="37533" y="362325"/>
                  </a:lnTo>
                  <a:lnTo>
                    <a:pt x="35009" y="386811"/>
                  </a:lnTo>
                  <a:lnTo>
                    <a:pt x="33868" y="390065"/>
                  </a:lnTo>
                  <a:lnTo>
                    <a:pt x="32600" y="381202"/>
                  </a:lnTo>
                  <a:lnTo>
                    <a:pt x="31786" y="330149"/>
                  </a:lnTo>
                  <a:lnTo>
                    <a:pt x="34745" y="276911"/>
                  </a:lnTo>
                  <a:lnTo>
                    <a:pt x="37201" y="265326"/>
                  </a:lnTo>
                  <a:lnTo>
                    <a:pt x="49289" y="246214"/>
                  </a:lnTo>
                  <a:lnTo>
                    <a:pt x="57426" y="237842"/>
                  </a:lnTo>
                  <a:lnTo>
                    <a:pt x="66360" y="233431"/>
                  </a:lnTo>
                  <a:lnTo>
                    <a:pt x="85645" y="231649"/>
                  </a:lnTo>
                  <a:lnTo>
                    <a:pt x="102796" y="237876"/>
                  </a:lnTo>
                  <a:lnTo>
                    <a:pt x="132869" y="260937"/>
                  </a:lnTo>
                  <a:lnTo>
                    <a:pt x="148683" y="292304"/>
                  </a:lnTo>
                  <a:lnTo>
                    <a:pt x="168163" y="355445"/>
                  </a:lnTo>
                  <a:lnTo>
                    <a:pt x="175778" y="388806"/>
                  </a:lnTo>
                  <a:lnTo>
                    <a:pt x="178984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782969" y="1408045"/>
              <a:ext cx="137551" cy="182310"/>
            </a:xfrm>
            <a:custGeom>
              <a:avLst/>
              <a:gdLst/>
              <a:ahLst/>
              <a:cxnLst/>
              <a:rect l="0" t="0" r="0" b="0"/>
              <a:pathLst>
                <a:path w="137551" h="182310">
                  <a:moveTo>
                    <a:pt x="81196" y="13302"/>
                  </a:moveTo>
                  <a:lnTo>
                    <a:pt x="70018" y="2123"/>
                  </a:lnTo>
                  <a:lnTo>
                    <a:pt x="63216" y="0"/>
                  </a:lnTo>
                  <a:lnTo>
                    <a:pt x="46299" y="761"/>
                  </a:lnTo>
                  <a:lnTo>
                    <a:pt x="30202" y="11238"/>
                  </a:lnTo>
                  <a:lnTo>
                    <a:pt x="16418" y="28762"/>
                  </a:lnTo>
                  <a:lnTo>
                    <a:pt x="3251" y="64936"/>
                  </a:lnTo>
                  <a:lnTo>
                    <a:pt x="0" y="104120"/>
                  </a:lnTo>
                  <a:lnTo>
                    <a:pt x="3385" y="127365"/>
                  </a:lnTo>
                  <a:lnTo>
                    <a:pt x="11908" y="146275"/>
                  </a:lnTo>
                  <a:lnTo>
                    <a:pt x="36444" y="177478"/>
                  </a:lnTo>
                  <a:lnTo>
                    <a:pt x="45513" y="181244"/>
                  </a:lnTo>
                  <a:lnTo>
                    <a:pt x="68067" y="182309"/>
                  </a:lnTo>
                  <a:lnTo>
                    <a:pt x="101483" y="170743"/>
                  </a:lnTo>
                  <a:lnTo>
                    <a:pt x="116729" y="155805"/>
                  </a:lnTo>
                  <a:lnTo>
                    <a:pt x="136048" y="117620"/>
                  </a:lnTo>
                  <a:lnTo>
                    <a:pt x="137550" y="97100"/>
                  </a:lnTo>
                  <a:lnTo>
                    <a:pt x="133149" y="76282"/>
                  </a:lnTo>
                  <a:lnTo>
                    <a:pt x="117517" y="46000"/>
                  </a:lnTo>
                  <a:lnTo>
                    <a:pt x="99237" y="2403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990507" y="1252891"/>
              <a:ext cx="200201" cy="336913"/>
            </a:xfrm>
            <a:custGeom>
              <a:avLst/>
              <a:gdLst/>
              <a:ahLst/>
              <a:cxnLst/>
              <a:rect l="0" t="0" r="0" b="0"/>
              <a:pathLst>
                <a:path w="200201" h="336913">
                  <a:moveTo>
                    <a:pt x="0" y="0"/>
                  </a:moveTo>
                  <a:lnTo>
                    <a:pt x="0" y="58617"/>
                  </a:lnTo>
                  <a:lnTo>
                    <a:pt x="1170" y="121196"/>
                  </a:lnTo>
                  <a:lnTo>
                    <a:pt x="7236" y="172520"/>
                  </a:lnTo>
                  <a:lnTo>
                    <a:pt x="9554" y="223602"/>
                  </a:lnTo>
                  <a:lnTo>
                    <a:pt x="13456" y="280258"/>
                  </a:lnTo>
                  <a:lnTo>
                    <a:pt x="16509" y="303543"/>
                  </a:lnTo>
                  <a:lnTo>
                    <a:pt x="13991" y="329364"/>
                  </a:lnTo>
                  <a:lnTo>
                    <a:pt x="15176" y="328371"/>
                  </a:lnTo>
                  <a:lnTo>
                    <a:pt x="40956" y="278214"/>
                  </a:lnTo>
                  <a:lnTo>
                    <a:pt x="59927" y="266760"/>
                  </a:lnTo>
                  <a:lnTo>
                    <a:pt x="115387" y="246132"/>
                  </a:lnTo>
                  <a:lnTo>
                    <a:pt x="177778" y="223479"/>
                  </a:lnTo>
                  <a:lnTo>
                    <a:pt x="194436" y="212018"/>
                  </a:lnTo>
                  <a:lnTo>
                    <a:pt x="198644" y="204516"/>
                  </a:lnTo>
                  <a:lnTo>
                    <a:pt x="200200" y="186822"/>
                  </a:lnTo>
                  <a:lnTo>
                    <a:pt x="196638" y="179530"/>
                  </a:lnTo>
                  <a:lnTo>
                    <a:pt x="183321" y="168308"/>
                  </a:lnTo>
                  <a:lnTo>
                    <a:pt x="150504" y="161003"/>
                  </a:lnTo>
                  <a:lnTo>
                    <a:pt x="116734" y="164428"/>
                  </a:lnTo>
                  <a:lnTo>
                    <a:pt x="98285" y="176024"/>
                  </a:lnTo>
                  <a:lnTo>
                    <a:pt x="90091" y="184030"/>
                  </a:lnTo>
                  <a:lnTo>
                    <a:pt x="80985" y="205403"/>
                  </a:lnTo>
                  <a:lnTo>
                    <a:pt x="78108" y="230500"/>
                  </a:lnTo>
                  <a:lnTo>
                    <a:pt x="84235" y="269767"/>
                  </a:lnTo>
                  <a:lnTo>
                    <a:pt x="94370" y="293032"/>
                  </a:lnTo>
                  <a:lnTo>
                    <a:pt x="109793" y="308831"/>
                  </a:lnTo>
                  <a:lnTo>
                    <a:pt x="148289" y="328505"/>
                  </a:lnTo>
                  <a:lnTo>
                    <a:pt x="178985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487585" y="1407614"/>
              <a:ext cx="197805" cy="234681"/>
            </a:xfrm>
            <a:custGeom>
              <a:avLst/>
              <a:gdLst/>
              <a:ahLst/>
              <a:cxnLst/>
              <a:rect l="0" t="0" r="0" b="0"/>
              <a:pathLst>
                <a:path w="197805" h="234681">
                  <a:moveTo>
                    <a:pt x="29348" y="24261"/>
                  </a:moveTo>
                  <a:lnTo>
                    <a:pt x="21014" y="76311"/>
                  </a:lnTo>
                  <a:lnTo>
                    <a:pt x="16350" y="126251"/>
                  </a:lnTo>
                  <a:lnTo>
                    <a:pt x="10679" y="173804"/>
                  </a:lnTo>
                  <a:lnTo>
                    <a:pt x="3173" y="231095"/>
                  </a:lnTo>
                  <a:lnTo>
                    <a:pt x="1369" y="234680"/>
                  </a:lnTo>
                  <a:lnTo>
                    <a:pt x="167" y="232391"/>
                  </a:lnTo>
                  <a:lnTo>
                    <a:pt x="0" y="217369"/>
                  </a:lnTo>
                  <a:lnTo>
                    <a:pt x="6967" y="156247"/>
                  </a:lnTo>
                  <a:lnTo>
                    <a:pt x="15265" y="101199"/>
                  </a:lnTo>
                  <a:lnTo>
                    <a:pt x="20105" y="61615"/>
                  </a:lnTo>
                  <a:lnTo>
                    <a:pt x="35318" y="34029"/>
                  </a:lnTo>
                  <a:lnTo>
                    <a:pt x="47989" y="18464"/>
                  </a:lnTo>
                  <a:lnTo>
                    <a:pt x="73865" y="2136"/>
                  </a:lnTo>
                  <a:lnTo>
                    <a:pt x="93587" y="0"/>
                  </a:lnTo>
                  <a:lnTo>
                    <a:pt x="112880" y="4120"/>
                  </a:lnTo>
                  <a:lnTo>
                    <a:pt x="129254" y="13750"/>
                  </a:lnTo>
                  <a:lnTo>
                    <a:pt x="141211" y="32068"/>
                  </a:lnTo>
                  <a:lnTo>
                    <a:pt x="169424" y="88244"/>
                  </a:lnTo>
                  <a:lnTo>
                    <a:pt x="190282" y="149093"/>
                  </a:lnTo>
                  <a:lnTo>
                    <a:pt x="196813" y="202021"/>
                  </a:lnTo>
                  <a:lnTo>
                    <a:pt x="197804" y="2137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689351" y="1442404"/>
              <a:ext cx="132909" cy="200123"/>
            </a:xfrm>
            <a:custGeom>
              <a:avLst/>
              <a:gdLst/>
              <a:ahLst/>
              <a:cxnLst/>
              <a:rect l="0" t="0" r="0" b="0"/>
              <a:pathLst>
                <a:path w="132909" h="200123">
                  <a:moveTo>
                    <a:pt x="17094" y="0"/>
                  </a:moveTo>
                  <a:lnTo>
                    <a:pt x="306" y="63450"/>
                  </a:lnTo>
                  <a:lnTo>
                    <a:pt x="0" y="121544"/>
                  </a:lnTo>
                  <a:lnTo>
                    <a:pt x="10858" y="167508"/>
                  </a:lnTo>
                  <a:lnTo>
                    <a:pt x="23681" y="185972"/>
                  </a:lnTo>
                  <a:lnTo>
                    <a:pt x="32014" y="194171"/>
                  </a:lnTo>
                  <a:lnTo>
                    <a:pt x="41079" y="198467"/>
                  </a:lnTo>
                  <a:lnTo>
                    <a:pt x="60509" y="200122"/>
                  </a:lnTo>
                  <a:lnTo>
                    <a:pt x="77724" y="193838"/>
                  </a:lnTo>
                  <a:lnTo>
                    <a:pt x="107839" y="170740"/>
                  </a:lnTo>
                  <a:lnTo>
                    <a:pt x="123661" y="144956"/>
                  </a:lnTo>
                  <a:lnTo>
                    <a:pt x="131082" y="96397"/>
                  </a:lnTo>
                  <a:lnTo>
                    <a:pt x="132547" y="41745"/>
                  </a:lnTo>
                  <a:lnTo>
                    <a:pt x="13290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900788" y="1451304"/>
              <a:ext cx="234615" cy="191142"/>
            </a:xfrm>
            <a:custGeom>
              <a:avLst/>
              <a:gdLst/>
              <a:ahLst/>
              <a:cxnLst/>
              <a:rect l="0" t="0" r="0" b="0"/>
              <a:pathLst>
                <a:path w="234615" h="191142">
                  <a:moveTo>
                    <a:pt x="16227" y="54271"/>
                  </a:moveTo>
                  <a:lnTo>
                    <a:pt x="19347" y="111535"/>
                  </a:lnTo>
                  <a:lnTo>
                    <a:pt x="25292" y="172427"/>
                  </a:lnTo>
                  <a:lnTo>
                    <a:pt x="24611" y="178665"/>
                  </a:lnTo>
                  <a:lnTo>
                    <a:pt x="22986" y="179314"/>
                  </a:lnTo>
                  <a:lnTo>
                    <a:pt x="20733" y="176237"/>
                  </a:lnTo>
                  <a:lnTo>
                    <a:pt x="9882" y="137678"/>
                  </a:lnTo>
                  <a:lnTo>
                    <a:pt x="3405" y="85001"/>
                  </a:lnTo>
                  <a:lnTo>
                    <a:pt x="0" y="57400"/>
                  </a:lnTo>
                  <a:lnTo>
                    <a:pt x="2386" y="29535"/>
                  </a:lnTo>
                  <a:lnTo>
                    <a:pt x="7000" y="19063"/>
                  </a:lnTo>
                  <a:lnTo>
                    <a:pt x="21485" y="4308"/>
                  </a:lnTo>
                  <a:lnTo>
                    <a:pt x="29091" y="2245"/>
                  </a:lnTo>
                  <a:lnTo>
                    <a:pt x="36501" y="3209"/>
                  </a:lnTo>
                  <a:lnTo>
                    <a:pt x="43782" y="6192"/>
                  </a:lnTo>
                  <a:lnTo>
                    <a:pt x="65205" y="27157"/>
                  </a:lnTo>
                  <a:lnTo>
                    <a:pt x="97316" y="75917"/>
                  </a:lnTo>
                  <a:lnTo>
                    <a:pt x="101872" y="86249"/>
                  </a:lnTo>
                  <a:lnTo>
                    <a:pt x="102569" y="90797"/>
                  </a:lnTo>
                  <a:lnTo>
                    <a:pt x="100695" y="91490"/>
                  </a:lnTo>
                  <a:lnTo>
                    <a:pt x="97105" y="89612"/>
                  </a:lnTo>
                  <a:lnTo>
                    <a:pt x="93117" y="71928"/>
                  </a:lnTo>
                  <a:lnTo>
                    <a:pt x="93992" y="35326"/>
                  </a:lnTo>
                  <a:lnTo>
                    <a:pt x="96146" y="24093"/>
                  </a:lnTo>
                  <a:lnTo>
                    <a:pt x="101092" y="15435"/>
                  </a:lnTo>
                  <a:lnTo>
                    <a:pt x="115946" y="2695"/>
                  </a:lnTo>
                  <a:lnTo>
                    <a:pt x="124820" y="0"/>
                  </a:lnTo>
                  <a:lnTo>
                    <a:pt x="144040" y="125"/>
                  </a:lnTo>
                  <a:lnTo>
                    <a:pt x="164280" y="10319"/>
                  </a:lnTo>
                  <a:lnTo>
                    <a:pt x="192286" y="35789"/>
                  </a:lnTo>
                  <a:lnTo>
                    <a:pt x="212283" y="65562"/>
                  </a:lnTo>
                  <a:lnTo>
                    <a:pt x="232122" y="118712"/>
                  </a:lnTo>
                  <a:lnTo>
                    <a:pt x="234614" y="156293"/>
                  </a:lnTo>
                  <a:lnTo>
                    <a:pt x="231052" y="179162"/>
                  </a:lnTo>
                  <a:lnTo>
                    <a:pt x="227294" y="185495"/>
                  </a:lnTo>
                  <a:lnTo>
                    <a:pt x="222449" y="188547"/>
                  </a:lnTo>
                  <a:lnTo>
                    <a:pt x="205740" y="1911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171162" y="1252891"/>
              <a:ext cx="155220" cy="395894"/>
            </a:xfrm>
            <a:custGeom>
              <a:avLst/>
              <a:gdLst/>
              <a:ahLst/>
              <a:cxnLst/>
              <a:rect l="0" t="0" r="0" b="0"/>
              <a:pathLst>
                <a:path w="155220" h="395894">
                  <a:moveTo>
                    <a:pt x="9066" y="0"/>
                  </a:moveTo>
                  <a:lnTo>
                    <a:pt x="0" y="58617"/>
                  </a:lnTo>
                  <a:lnTo>
                    <a:pt x="4560" y="104585"/>
                  </a:lnTo>
                  <a:lnTo>
                    <a:pt x="7731" y="160839"/>
                  </a:lnTo>
                  <a:lnTo>
                    <a:pt x="8670" y="216372"/>
                  </a:lnTo>
                  <a:lnTo>
                    <a:pt x="8988" y="279133"/>
                  </a:lnTo>
                  <a:lnTo>
                    <a:pt x="9050" y="336590"/>
                  </a:lnTo>
                  <a:lnTo>
                    <a:pt x="7889" y="356656"/>
                  </a:lnTo>
                  <a:lnTo>
                    <a:pt x="5941" y="357094"/>
                  </a:lnTo>
                  <a:lnTo>
                    <a:pt x="3473" y="353876"/>
                  </a:lnTo>
                  <a:lnTo>
                    <a:pt x="0" y="321401"/>
                  </a:lnTo>
                  <a:lnTo>
                    <a:pt x="7063" y="260823"/>
                  </a:lnTo>
                  <a:lnTo>
                    <a:pt x="10515" y="235244"/>
                  </a:lnTo>
                  <a:lnTo>
                    <a:pt x="19848" y="212178"/>
                  </a:lnTo>
                  <a:lnTo>
                    <a:pt x="34915" y="196466"/>
                  </a:lnTo>
                  <a:lnTo>
                    <a:pt x="43846" y="190639"/>
                  </a:lnTo>
                  <a:lnTo>
                    <a:pt x="53310" y="189094"/>
                  </a:lnTo>
                  <a:lnTo>
                    <a:pt x="73183" y="193616"/>
                  </a:lnTo>
                  <a:lnTo>
                    <a:pt x="98513" y="209316"/>
                  </a:lnTo>
                  <a:lnTo>
                    <a:pt x="142269" y="249372"/>
                  </a:lnTo>
                  <a:lnTo>
                    <a:pt x="150156" y="272659"/>
                  </a:lnTo>
                  <a:lnTo>
                    <a:pt x="155219" y="329679"/>
                  </a:lnTo>
                  <a:lnTo>
                    <a:pt x="149672" y="351635"/>
                  </a:lnTo>
                  <a:lnTo>
                    <a:pt x="138238" y="369192"/>
                  </a:lnTo>
                  <a:lnTo>
                    <a:pt x="121458" y="384793"/>
                  </a:lnTo>
                  <a:lnTo>
                    <a:pt x="96062" y="393287"/>
                  </a:lnTo>
                  <a:lnTo>
                    <a:pt x="67618" y="395893"/>
                  </a:lnTo>
                  <a:lnTo>
                    <a:pt x="19594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327627" y="1413626"/>
              <a:ext cx="159361" cy="186706"/>
            </a:xfrm>
            <a:custGeom>
              <a:avLst/>
              <a:gdLst/>
              <a:ahLst/>
              <a:cxnLst/>
              <a:rect l="0" t="0" r="0" b="0"/>
              <a:pathLst>
                <a:path w="159361" h="186706">
                  <a:moveTo>
                    <a:pt x="0" y="123534"/>
                  </a:moveTo>
                  <a:lnTo>
                    <a:pt x="53875" y="105576"/>
                  </a:lnTo>
                  <a:lnTo>
                    <a:pt x="111036" y="88385"/>
                  </a:lnTo>
                  <a:lnTo>
                    <a:pt x="140394" y="72305"/>
                  </a:lnTo>
                  <a:lnTo>
                    <a:pt x="153254" y="56312"/>
                  </a:lnTo>
                  <a:lnTo>
                    <a:pt x="158322" y="47134"/>
                  </a:lnTo>
                  <a:lnTo>
                    <a:pt x="159360" y="38676"/>
                  </a:lnTo>
                  <a:lnTo>
                    <a:pt x="154275" y="23038"/>
                  </a:lnTo>
                  <a:lnTo>
                    <a:pt x="141096" y="11409"/>
                  </a:lnTo>
                  <a:lnTo>
                    <a:pt x="132668" y="6670"/>
                  </a:lnTo>
                  <a:lnTo>
                    <a:pt x="92862" y="0"/>
                  </a:lnTo>
                  <a:lnTo>
                    <a:pt x="70128" y="4679"/>
                  </a:lnTo>
                  <a:lnTo>
                    <a:pt x="52225" y="15728"/>
                  </a:lnTo>
                  <a:lnTo>
                    <a:pt x="36469" y="32336"/>
                  </a:lnTo>
                  <a:lnTo>
                    <a:pt x="27907" y="54536"/>
                  </a:lnTo>
                  <a:lnTo>
                    <a:pt x="25271" y="78830"/>
                  </a:lnTo>
                  <a:lnTo>
                    <a:pt x="27999" y="101326"/>
                  </a:lnTo>
                  <a:lnTo>
                    <a:pt x="41701" y="133722"/>
                  </a:lnTo>
                  <a:lnTo>
                    <a:pt x="66168" y="159958"/>
                  </a:lnTo>
                  <a:lnTo>
                    <a:pt x="95644" y="176960"/>
                  </a:lnTo>
                  <a:lnTo>
                    <a:pt x="136870" y="1867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531330" y="1422509"/>
              <a:ext cx="133209" cy="232726"/>
            </a:xfrm>
            <a:custGeom>
              <a:avLst/>
              <a:gdLst/>
              <a:ahLst/>
              <a:cxnLst/>
              <a:rect l="0" t="0" r="0" b="0"/>
              <a:pathLst>
                <a:path w="133209" h="232726">
                  <a:moveTo>
                    <a:pt x="17395" y="72537"/>
                  </a:moveTo>
                  <a:lnTo>
                    <a:pt x="22984" y="131154"/>
                  </a:lnTo>
                  <a:lnTo>
                    <a:pt x="36523" y="176923"/>
                  </a:lnTo>
                  <a:lnTo>
                    <a:pt x="63249" y="232725"/>
                  </a:lnTo>
                  <a:lnTo>
                    <a:pt x="59968" y="214887"/>
                  </a:lnTo>
                  <a:lnTo>
                    <a:pt x="39480" y="161040"/>
                  </a:lnTo>
                  <a:lnTo>
                    <a:pt x="20631" y="107090"/>
                  </a:lnTo>
                  <a:lnTo>
                    <a:pt x="1830" y="51373"/>
                  </a:lnTo>
                  <a:lnTo>
                    <a:pt x="0" y="37371"/>
                  </a:lnTo>
                  <a:lnTo>
                    <a:pt x="2289" y="26866"/>
                  </a:lnTo>
                  <a:lnTo>
                    <a:pt x="7325" y="18693"/>
                  </a:lnTo>
                  <a:lnTo>
                    <a:pt x="14191" y="12075"/>
                  </a:lnTo>
                  <a:lnTo>
                    <a:pt x="34298" y="4721"/>
                  </a:lnTo>
                  <a:lnTo>
                    <a:pt x="85335" y="0"/>
                  </a:lnTo>
                  <a:lnTo>
                    <a:pt x="133208" y="93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727710" y="163191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4" name="Group 93"/>
          <p:cNvGrpSpPr/>
          <p:nvPr/>
        </p:nvGrpSpPr>
        <p:grpSpPr>
          <a:xfrm>
            <a:off x="536953" y="2436128"/>
            <a:ext cx="3063794" cy="742504"/>
            <a:chOff x="536953" y="2436128"/>
            <a:chExt cx="3063794" cy="742504"/>
          </a:xfrm>
        </p:grpSpPr>
        <p:sp>
          <p:nvSpPr>
            <p:cNvPr id="77" name="Freeform 76"/>
            <p:cNvSpPr/>
            <p:nvPr/>
          </p:nvSpPr>
          <p:spPr>
            <a:xfrm>
              <a:off x="536953" y="2436128"/>
              <a:ext cx="263213" cy="553966"/>
            </a:xfrm>
            <a:custGeom>
              <a:avLst/>
              <a:gdLst/>
              <a:ahLst/>
              <a:cxnLst/>
              <a:rect l="0" t="0" r="0" b="0"/>
              <a:pathLst>
                <a:path w="263213" h="553966">
                  <a:moveTo>
                    <a:pt x="0" y="553965"/>
                  </a:moveTo>
                  <a:lnTo>
                    <a:pt x="5589" y="495348"/>
                  </a:lnTo>
                  <a:lnTo>
                    <a:pt x="14654" y="449379"/>
                  </a:lnTo>
                  <a:lnTo>
                    <a:pt x="19160" y="393125"/>
                  </a:lnTo>
                  <a:lnTo>
                    <a:pt x="27918" y="332941"/>
                  </a:lnTo>
                  <a:lnTo>
                    <a:pt x="31669" y="280636"/>
                  </a:lnTo>
                  <a:lnTo>
                    <a:pt x="39704" y="226623"/>
                  </a:lnTo>
                  <a:lnTo>
                    <a:pt x="41400" y="178944"/>
                  </a:lnTo>
                  <a:lnTo>
                    <a:pt x="41902" y="126603"/>
                  </a:lnTo>
                  <a:lnTo>
                    <a:pt x="47661" y="72584"/>
                  </a:lnTo>
                  <a:lnTo>
                    <a:pt x="50492" y="69268"/>
                  </a:lnTo>
                  <a:lnTo>
                    <a:pt x="53548" y="71736"/>
                  </a:lnTo>
                  <a:lnTo>
                    <a:pt x="66859" y="109320"/>
                  </a:lnTo>
                  <a:lnTo>
                    <a:pt x="79038" y="172421"/>
                  </a:lnTo>
                  <a:lnTo>
                    <a:pt x="102830" y="216556"/>
                  </a:lnTo>
                  <a:lnTo>
                    <a:pt x="111837" y="222571"/>
                  </a:lnTo>
                  <a:lnTo>
                    <a:pt x="134323" y="226134"/>
                  </a:lnTo>
                  <a:lnTo>
                    <a:pt x="143361" y="223107"/>
                  </a:lnTo>
                  <a:lnTo>
                    <a:pt x="156523" y="210385"/>
                  </a:lnTo>
                  <a:lnTo>
                    <a:pt x="178337" y="152080"/>
                  </a:lnTo>
                  <a:lnTo>
                    <a:pt x="195277" y="90690"/>
                  </a:lnTo>
                  <a:lnTo>
                    <a:pt x="205003" y="29155"/>
                  </a:lnTo>
                  <a:lnTo>
                    <a:pt x="220099" y="2022"/>
                  </a:lnTo>
                  <a:lnTo>
                    <a:pt x="222772" y="0"/>
                  </a:lnTo>
                  <a:lnTo>
                    <a:pt x="223384" y="2161"/>
                  </a:lnTo>
                  <a:lnTo>
                    <a:pt x="222569" y="64319"/>
                  </a:lnTo>
                  <a:lnTo>
                    <a:pt x="228423" y="116946"/>
                  </a:lnTo>
                  <a:lnTo>
                    <a:pt x="230678" y="174133"/>
                  </a:lnTo>
                  <a:lnTo>
                    <a:pt x="231346" y="224093"/>
                  </a:lnTo>
                  <a:lnTo>
                    <a:pt x="231544" y="282310"/>
                  </a:lnTo>
                  <a:lnTo>
                    <a:pt x="232772" y="340504"/>
                  </a:lnTo>
                  <a:lnTo>
                    <a:pt x="243075" y="396506"/>
                  </a:lnTo>
                  <a:lnTo>
                    <a:pt x="250786" y="452282"/>
                  </a:lnTo>
                  <a:lnTo>
                    <a:pt x="260767" y="513033"/>
                  </a:lnTo>
                  <a:lnTo>
                    <a:pt x="263212" y="53290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43438" y="2747937"/>
              <a:ext cx="135713" cy="200500"/>
            </a:xfrm>
            <a:custGeom>
              <a:avLst/>
              <a:gdLst/>
              <a:ahLst/>
              <a:cxnLst/>
              <a:rect l="0" t="0" r="0" b="0"/>
              <a:pathLst>
                <a:path w="135713" h="200500">
                  <a:moveTo>
                    <a:pt x="9370" y="31586"/>
                  </a:moveTo>
                  <a:lnTo>
                    <a:pt x="3781" y="48353"/>
                  </a:lnTo>
                  <a:lnTo>
                    <a:pt x="4156" y="65944"/>
                  </a:lnTo>
                  <a:lnTo>
                    <a:pt x="5883" y="85461"/>
                  </a:lnTo>
                  <a:lnTo>
                    <a:pt x="0" y="142622"/>
                  </a:lnTo>
                  <a:lnTo>
                    <a:pt x="5595" y="166333"/>
                  </a:lnTo>
                  <a:lnTo>
                    <a:pt x="10363" y="177569"/>
                  </a:lnTo>
                  <a:lnTo>
                    <a:pt x="25019" y="193174"/>
                  </a:lnTo>
                  <a:lnTo>
                    <a:pt x="33841" y="198973"/>
                  </a:lnTo>
                  <a:lnTo>
                    <a:pt x="42061" y="200499"/>
                  </a:lnTo>
                  <a:lnTo>
                    <a:pt x="49881" y="199177"/>
                  </a:lnTo>
                  <a:lnTo>
                    <a:pt x="57435" y="195956"/>
                  </a:lnTo>
                  <a:lnTo>
                    <a:pt x="79243" y="174654"/>
                  </a:lnTo>
                  <a:lnTo>
                    <a:pt x="112581" y="115434"/>
                  </a:lnTo>
                  <a:lnTo>
                    <a:pt x="126643" y="54788"/>
                  </a:lnTo>
                  <a:lnTo>
                    <a:pt x="13571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076278" y="2537367"/>
              <a:ext cx="18686" cy="463255"/>
            </a:xfrm>
            <a:custGeom>
              <a:avLst/>
              <a:gdLst/>
              <a:ahLst/>
              <a:cxnLst/>
              <a:rect l="0" t="0" r="0" b="0"/>
              <a:pathLst>
                <a:path w="18686" h="463255">
                  <a:moveTo>
                    <a:pt x="18685" y="0"/>
                  </a:moveTo>
                  <a:lnTo>
                    <a:pt x="10352" y="48931"/>
                  </a:lnTo>
                  <a:lnTo>
                    <a:pt x="11927" y="90538"/>
                  </a:lnTo>
                  <a:lnTo>
                    <a:pt x="17350" y="152805"/>
                  </a:lnTo>
                  <a:lnTo>
                    <a:pt x="12700" y="212172"/>
                  </a:lnTo>
                  <a:lnTo>
                    <a:pt x="15120" y="269898"/>
                  </a:lnTo>
                  <a:lnTo>
                    <a:pt x="3716" y="325878"/>
                  </a:lnTo>
                  <a:lnTo>
                    <a:pt x="0" y="375634"/>
                  </a:lnTo>
                  <a:lnTo>
                    <a:pt x="6852" y="436812"/>
                  </a:lnTo>
                  <a:lnTo>
                    <a:pt x="8157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297072" y="2579481"/>
              <a:ext cx="8462" cy="421141"/>
            </a:xfrm>
            <a:custGeom>
              <a:avLst/>
              <a:gdLst/>
              <a:ahLst/>
              <a:cxnLst/>
              <a:rect l="0" t="0" r="0" b="0"/>
              <a:pathLst>
                <a:path w="8462" h="421141">
                  <a:moveTo>
                    <a:pt x="8461" y="0"/>
                  </a:moveTo>
                  <a:lnTo>
                    <a:pt x="8461" y="58617"/>
                  </a:lnTo>
                  <a:lnTo>
                    <a:pt x="1225" y="107895"/>
                  </a:lnTo>
                  <a:lnTo>
                    <a:pt x="78" y="158311"/>
                  </a:lnTo>
                  <a:lnTo>
                    <a:pt x="6459" y="217925"/>
                  </a:lnTo>
                  <a:lnTo>
                    <a:pt x="2476" y="279484"/>
                  </a:lnTo>
                  <a:lnTo>
                    <a:pt x="0" y="341080"/>
                  </a:lnTo>
                  <a:lnTo>
                    <a:pt x="6443" y="393281"/>
                  </a:lnTo>
                  <a:lnTo>
                    <a:pt x="8461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189720" y="2737409"/>
              <a:ext cx="231628" cy="73700"/>
            </a:xfrm>
            <a:custGeom>
              <a:avLst/>
              <a:gdLst/>
              <a:ahLst/>
              <a:cxnLst/>
              <a:rect l="0" t="0" r="0" b="0"/>
              <a:pathLst>
                <a:path w="231628" h="73700">
                  <a:moveTo>
                    <a:pt x="231627" y="0"/>
                  </a:moveTo>
                  <a:lnTo>
                    <a:pt x="169534" y="14654"/>
                  </a:lnTo>
                  <a:lnTo>
                    <a:pt x="107622" y="31667"/>
                  </a:lnTo>
                  <a:lnTo>
                    <a:pt x="45714" y="50313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464111" y="2832165"/>
              <a:ext cx="9879" cy="178986"/>
            </a:xfrm>
            <a:custGeom>
              <a:avLst/>
              <a:gdLst/>
              <a:ahLst/>
              <a:cxnLst/>
              <a:rect l="0" t="0" r="0" b="0"/>
              <a:pathLst>
                <a:path w="9879" h="178986">
                  <a:moveTo>
                    <a:pt x="9878" y="0"/>
                  </a:moveTo>
                  <a:lnTo>
                    <a:pt x="2642" y="27556"/>
                  </a:lnTo>
                  <a:lnTo>
                    <a:pt x="0" y="83779"/>
                  </a:lnTo>
                  <a:lnTo>
                    <a:pt x="6671" y="144784"/>
                  </a:lnTo>
                  <a:lnTo>
                    <a:pt x="9878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463461" y="27163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548293" y="2799559"/>
              <a:ext cx="128846" cy="379073"/>
            </a:xfrm>
            <a:custGeom>
              <a:avLst/>
              <a:gdLst/>
              <a:ahLst/>
              <a:cxnLst/>
              <a:rect l="0" t="0" r="0" b="0"/>
              <a:pathLst>
                <a:path w="128846" h="379073">
                  <a:moveTo>
                    <a:pt x="9924" y="85249"/>
                  </a:moveTo>
                  <a:lnTo>
                    <a:pt x="18258" y="134180"/>
                  </a:lnTo>
                  <a:lnTo>
                    <a:pt x="25608" y="193310"/>
                  </a:lnTo>
                  <a:lnTo>
                    <a:pt x="38325" y="251221"/>
                  </a:lnTo>
                  <a:lnTo>
                    <a:pt x="52102" y="314652"/>
                  </a:lnTo>
                  <a:lnTo>
                    <a:pt x="60500" y="372588"/>
                  </a:lnTo>
                  <a:lnTo>
                    <a:pt x="60019" y="378584"/>
                  </a:lnTo>
                  <a:lnTo>
                    <a:pt x="58528" y="379072"/>
                  </a:lnTo>
                  <a:lnTo>
                    <a:pt x="50842" y="362990"/>
                  </a:lnTo>
                  <a:lnTo>
                    <a:pt x="35503" y="307611"/>
                  </a:lnTo>
                  <a:lnTo>
                    <a:pt x="28755" y="250142"/>
                  </a:lnTo>
                  <a:lnTo>
                    <a:pt x="16503" y="188401"/>
                  </a:lnTo>
                  <a:lnTo>
                    <a:pt x="2457" y="125349"/>
                  </a:lnTo>
                  <a:lnTo>
                    <a:pt x="0" y="70813"/>
                  </a:lnTo>
                  <a:lnTo>
                    <a:pt x="5164" y="28979"/>
                  </a:lnTo>
                  <a:lnTo>
                    <a:pt x="10260" y="18490"/>
                  </a:lnTo>
                  <a:lnTo>
                    <a:pt x="25281" y="3716"/>
                  </a:lnTo>
                  <a:lnTo>
                    <a:pt x="34200" y="478"/>
                  </a:lnTo>
                  <a:lnTo>
                    <a:pt x="53469" y="0"/>
                  </a:lnTo>
                  <a:lnTo>
                    <a:pt x="84048" y="6308"/>
                  </a:lnTo>
                  <a:lnTo>
                    <a:pt x="109746" y="21175"/>
                  </a:lnTo>
                  <a:lnTo>
                    <a:pt x="121750" y="36884"/>
                  </a:lnTo>
                  <a:lnTo>
                    <a:pt x="126588" y="45987"/>
                  </a:lnTo>
                  <a:lnTo>
                    <a:pt x="128845" y="68579"/>
                  </a:lnTo>
                  <a:lnTo>
                    <a:pt x="124779" y="91878"/>
                  </a:lnTo>
                  <a:lnTo>
                    <a:pt x="115173" y="110032"/>
                  </a:lnTo>
                  <a:lnTo>
                    <a:pt x="99985" y="122780"/>
                  </a:lnTo>
                  <a:lnTo>
                    <a:pt x="56050" y="140496"/>
                  </a:lnTo>
                  <a:lnTo>
                    <a:pt x="20453" y="1484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729966" y="2547896"/>
              <a:ext cx="28294" cy="379027"/>
            </a:xfrm>
            <a:custGeom>
              <a:avLst/>
              <a:gdLst/>
              <a:ahLst/>
              <a:cxnLst/>
              <a:rect l="0" t="0" r="0" b="0"/>
              <a:pathLst>
                <a:path w="28294" h="379027">
                  <a:moveTo>
                    <a:pt x="7236" y="0"/>
                  </a:moveTo>
                  <a:lnTo>
                    <a:pt x="0" y="27556"/>
                  </a:lnTo>
                  <a:lnTo>
                    <a:pt x="477" y="86898"/>
                  </a:lnTo>
                  <a:lnTo>
                    <a:pt x="8353" y="137661"/>
                  </a:lnTo>
                  <a:lnTo>
                    <a:pt x="14976" y="192867"/>
                  </a:lnTo>
                  <a:lnTo>
                    <a:pt x="16938" y="250558"/>
                  </a:lnTo>
                  <a:lnTo>
                    <a:pt x="17519" y="301577"/>
                  </a:lnTo>
                  <a:lnTo>
                    <a:pt x="24967" y="363108"/>
                  </a:lnTo>
                  <a:lnTo>
                    <a:pt x="28293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803217" y="2705461"/>
              <a:ext cx="145129" cy="221462"/>
            </a:xfrm>
            <a:custGeom>
              <a:avLst/>
              <a:gdLst/>
              <a:ahLst/>
              <a:cxnLst/>
              <a:rect l="0" t="0" r="0" b="0"/>
              <a:pathLst>
                <a:path w="145129" h="221462">
                  <a:moveTo>
                    <a:pt x="7684" y="116176"/>
                  </a:moveTo>
                  <a:lnTo>
                    <a:pt x="68795" y="98218"/>
                  </a:lnTo>
                  <a:lnTo>
                    <a:pt x="100660" y="86808"/>
                  </a:lnTo>
                  <a:lnTo>
                    <a:pt x="140348" y="55882"/>
                  </a:lnTo>
                  <a:lnTo>
                    <a:pt x="144090" y="47904"/>
                  </a:lnTo>
                  <a:lnTo>
                    <a:pt x="145128" y="29681"/>
                  </a:lnTo>
                  <a:lnTo>
                    <a:pt x="138570" y="13003"/>
                  </a:lnTo>
                  <a:lnTo>
                    <a:pt x="133546" y="5280"/>
                  </a:lnTo>
                  <a:lnTo>
                    <a:pt x="125517" y="1301"/>
                  </a:lnTo>
                  <a:lnTo>
                    <a:pt x="104118" y="0"/>
                  </a:lnTo>
                  <a:lnTo>
                    <a:pt x="85249" y="6440"/>
                  </a:lnTo>
                  <a:lnTo>
                    <a:pt x="39562" y="37428"/>
                  </a:lnTo>
                  <a:lnTo>
                    <a:pt x="16999" y="65157"/>
                  </a:lnTo>
                  <a:lnTo>
                    <a:pt x="6755" y="85312"/>
                  </a:lnTo>
                  <a:lnTo>
                    <a:pt x="0" y="121979"/>
                  </a:lnTo>
                  <a:lnTo>
                    <a:pt x="3588" y="156890"/>
                  </a:lnTo>
                  <a:lnTo>
                    <a:pt x="12103" y="175605"/>
                  </a:lnTo>
                  <a:lnTo>
                    <a:pt x="17649" y="183871"/>
                  </a:lnTo>
                  <a:lnTo>
                    <a:pt x="33170" y="196176"/>
                  </a:lnTo>
                  <a:lnTo>
                    <a:pt x="79627" y="216225"/>
                  </a:lnTo>
                  <a:lnTo>
                    <a:pt x="102441" y="2214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020948" y="2674238"/>
              <a:ext cx="176119" cy="273742"/>
            </a:xfrm>
            <a:custGeom>
              <a:avLst/>
              <a:gdLst/>
              <a:ahLst/>
              <a:cxnLst/>
              <a:rect l="0" t="0" r="0" b="0"/>
              <a:pathLst>
                <a:path w="176119" h="273742">
                  <a:moveTo>
                    <a:pt x="84751" y="0"/>
                  </a:moveTo>
                  <a:lnTo>
                    <a:pt x="56805" y="5589"/>
                  </a:lnTo>
                  <a:lnTo>
                    <a:pt x="33726" y="20812"/>
                  </a:lnTo>
                  <a:lnTo>
                    <a:pt x="14110" y="42005"/>
                  </a:lnTo>
                  <a:lnTo>
                    <a:pt x="1493" y="63123"/>
                  </a:lnTo>
                  <a:lnTo>
                    <a:pt x="0" y="72497"/>
                  </a:lnTo>
                  <a:lnTo>
                    <a:pt x="1344" y="81087"/>
                  </a:lnTo>
                  <a:lnTo>
                    <a:pt x="4580" y="89153"/>
                  </a:lnTo>
                  <a:lnTo>
                    <a:pt x="11416" y="94530"/>
                  </a:lnTo>
                  <a:lnTo>
                    <a:pt x="31491" y="100505"/>
                  </a:lnTo>
                  <a:lnTo>
                    <a:pt x="88572" y="105510"/>
                  </a:lnTo>
                  <a:lnTo>
                    <a:pt x="124878" y="114580"/>
                  </a:lnTo>
                  <a:lnTo>
                    <a:pt x="147039" y="125404"/>
                  </a:lnTo>
                  <a:lnTo>
                    <a:pt x="162347" y="141133"/>
                  </a:lnTo>
                  <a:lnTo>
                    <a:pt x="171881" y="160992"/>
                  </a:lnTo>
                  <a:lnTo>
                    <a:pt x="176118" y="185416"/>
                  </a:lnTo>
                  <a:lnTo>
                    <a:pt x="171762" y="208749"/>
                  </a:lnTo>
                  <a:lnTo>
                    <a:pt x="167325" y="219884"/>
                  </a:lnTo>
                  <a:lnTo>
                    <a:pt x="153036" y="235377"/>
                  </a:lnTo>
                  <a:lnTo>
                    <a:pt x="115267" y="254854"/>
                  </a:lnTo>
                  <a:lnTo>
                    <a:pt x="58340" y="265231"/>
                  </a:lnTo>
                  <a:lnTo>
                    <a:pt x="32109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497989" y="2737409"/>
              <a:ext cx="179328" cy="216637"/>
            </a:xfrm>
            <a:custGeom>
              <a:avLst/>
              <a:gdLst/>
              <a:ahLst/>
              <a:cxnLst/>
              <a:rect l="0" t="0" r="0" b="0"/>
              <a:pathLst>
                <a:path w="179328" h="216637">
                  <a:moveTo>
                    <a:pt x="113078" y="0"/>
                  </a:moveTo>
                  <a:lnTo>
                    <a:pt x="69115" y="14654"/>
                  </a:lnTo>
                  <a:lnTo>
                    <a:pt x="52205" y="27570"/>
                  </a:lnTo>
                  <a:lnTo>
                    <a:pt x="22285" y="64457"/>
                  </a:lnTo>
                  <a:lnTo>
                    <a:pt x="6498" y="100727"/>
                  </a:lnTo>
                  <a:lnTo>
                    <a:pt x="0" y="141109"/>
                  </a:lnTo>
                  <a:lnTo>
                    <a:pt x="4719" y="165661"/>
                  </a:lnTo>
                  <a:lnTo>
                    <a:pt x="15786" y="187101"/>
                  </a:lnTo>
                  <a:lnTo>
                    <a:pt x="32402" y="204429"/>
                  </a:lnTo>
                  <a:lnTo>
                    <a:pt x="54605" y="213690"/>
                  </a:lnTo>
                  <a:lnTo>
                    <a:pt x="78901" y="216636"/>
                  </a:lnTo>
                  <a:lnTo>
                    <a:pt x="101398" y="214046"/>
                  </a:lnTo>
                  <a:lnTo>
                    <a:pt x="133794" y="200421"/>
                  </a:lnTo>
                  <a:lnTo>
                    <a:pt x="160030" y="175978"/>
                  </a:lnTo>
                  <a:lnTo>
                    <a:pt x="177032" y="135330"/>
                  </a:lnTo>
                  <a:lnTo>
                    <a:pt x="179327" y="109280"/>
                  </a:lnTo>
                  <a:lnTo>
                    <a:pt x="171268" y="63960"/>
                  </a:lnTo>
                  <a:lnTo>
                    <a:pt x="165909" y="55508"/>
                  </a:lnTo>
                  <a:lnTo>
                    <a:pt x="150597" y="42998"/>
                  </a:lnTo>
                  <a:lnTo>
                    <a:pt x="135212" y="36658"/>
                  </a:lnTo>
                  <a:lnTo>
                    <a:pt x="113078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775285" y="2600538"/>
              <a:ext cx="88467" cy="326385"/>
            </a:xfrm>
            <a:custGeom>
              <a:avLst/>
              <a:gdLst/>
              <a:ahLst/>
              <a:cxnLst/>
              <a:rect l="0" t="0" r="0" b="0"/>
              <a:pathLst>
                <a:path w="88467" h="326385">
                  <a:moveTo>
                    <a:pt x="77937" y="326384"/>
                  </a:moveTo>
                  <a:lnTo>
                    <a:pt x="61149" y="271339"/>
                  </a:lnTo>
                  <a:lnTo>
                    <a:pt x="54604" y="219931"/>
                  </a:lnTo>
                  <a:lnTo>
                    <a:pt x="42558" y="181758"/>
                  </a:lnTo>
                  <a:lnTo>
                    <a:pt x="19163" y="126708"/>
                  </a:lnTo>
                  <a:lnTo>
                    <a:pt x="845" y="73748"/>
                  </a:lnTo>
                  <a:lnTo>
                    <a:pt x="0" y="52664"/>
                  </a:lnTo>
                  <a:lnTo>
                    <a:pt x="4694" y="32765"/>
                  </a:lnTo>
                  <a:lnTo>
                    <a:pt x="14579" y="16122"/>
                  </a:lnTo>
                  <a:lnTo>
                    <a:pt x="24000" y="10748"/>
                  </a:lnTo>
                  <a:lnTo>
                    <a:pt x="68670" y="2124"/>
                  </a:lnTo>
                  <a:lnTo>
                    <a:pt x="8846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747937" y="2821637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102787" y="14654"/>
                  </a:lnTo>
                  <a:lnTo>
                    <a:pt x="40928" y="1979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204448" y="2586280"/>
              <a:ext cx="260151" cy="344580"/>
            </a:xfrm>
            <a:custGeom>
              <a:avLst/>
              <a:gdLst/>
              <a:ahLst/>
              <a:cxnLst/>
              <a:rect l="0" t="0" r="0" b="0"/>
              <a:pathLst>
                <a:path w="260151" h="344580">
                  <a:moveTo>
                    <a:pt x="217313" y="14258"/>
                  </a:moveTo>
                  <a:lnTo>
                    <a:pt x="158697" y="23323"/>
                  </a:lnTo>
                  <a:lnTo>
                    <a:pt x="104522" y="16092"/>
                  </a:lnTo>
                  <a:lnTo>
                    <a:pt x="48761" y="3399"/>
                  </a:lnTo>
                  <a:lnTo>
                    <a:pt x="34755" y="0"/>
                  </a:lnTo>
                  <a:lnTo>
                    <a:pt x="24248" y="1243"/>
                  </a:lnTo>
                  <a:lnTo>
                    <a:pt x="16073" y="5581"/>
                  </a:lnTo>
                  <a:lnTo>
                    <a:pt x="9454" y="11983"/>
                  </a:lnTo>
                  <a:lnTo>
                    <a:pt x="2099" y="31574"/>
                  </a:lnTo>
                  <a:lnTo>
                    <a:pt x="0" y="55880"/>
                  </a:lnTo>
                  <a:lnTo>
                    <a:pt x="8184" y="109611"/>
                  </a:lnTo>
                  <a:lnTo>
                    <a:pt x="24481" y="170878"/>
                  </a:lnTo>
                  <a:lnTo>
                    <a:pt x="31394" y="192662"/>
                  </a:lnTo>
                  <a:lnTo>
                    <a:pt x="34875" y="196365"/>
                  </a:lnTo>
                  <a:lnTo>
                    <a:pt x="38366" y="195324"/>
                  </a:lnTo>
                  <a:lnTo>
                    <a:pt x="57963" y="174027"/>
                  </a:lnTo>
                  <a:lnTo>
                    <a:pt x="83141" y="159733"/>
                  </a:lnTo>
                  <a:lnTo>
                    <a:pt x="118417" y="153678"/>
                  </a:lnTo>
                  <a:lnTo>
                    <a:pt x="163853" y="160038"/>
                  </a:lnTo>
                  <a:lnTo>
                    <a:pt x="194844" y="170406"/>
                  </a:lnTo>
                  <a:lnTo>
                    <a:pt x="234213" y="200952"/>
                  </a:lnTo>
                  <a:lnTo>
                    <a:pt x="255726" y="227113"/>
                  </a:lnTo>
                  <a:lnTo>
                    <a:pt x="259299" y="236880"/>
                  </a:lnTo>
                  <a:lnTo>
                    <a:pt x="260150" y="257091"/>
                  </a:lnTo>
                  <a:lnTo>
                    <a:pt x="254052" y="288200"/>
                  </a:lnTo>
                  <a:lnTo>
                    <a:pt x="241831" y="306026"/>
                  </a:lnTo>
                  <a:lnTo>
                    <a:pt x="224700" y="320578"/>
                  </a:lnTo>
                  <a:lnTo>
                    <a:pt x="174786" y="343358"/>
                  </a:lnTo>
                  <a:lnTo>
                    <a:pt x="150839" y="344579"/>
                  </a:lnTo>
                  <a:lnTo>
                    <a:pt x="97338" y="335830"/>
                  </a:lnTo>
                  <a:lnTo>
                    <a:pt x="78983" y="326415"/>
                  </a:lnTo>
                  <a:lnTo>
                    <a:pt x="59386" y="3090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579689" y="271635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590217" y="283216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5" name="Freeform 94"/>
          <p:cNvSpPr/>
          <p:nvPr/>
        </p:nvSpPr>
        <p:spPr>
          <a:xfrm>
            <a:off x="515896" y="3032207"/>
            <a:ext cx="2937452" cy="127608"/>
          </a:xfrm>
          <a:custGeom>
            <a:avLst/>
            <a:gdLst/>
            <a:ahLst/>
            <a:cxnLst/>
            <a:rect l="0" t="0" r="0" b="0"/>
            <a:pathLst>
              <a:path w="2937452" h="127608">
                <a:moveTo>
                  <a:pt x="2937451" y="0"/>
                </a:moveTo>
                <a:lnTo>
                  <a:pt x="2920640" y="19150"/>
                </a:lnTo>
                <a:lnTo>
                  <a:pt x="2887953" y="67628"/>
                </a:lnTo>
                <a:lnTo>
                  <a:pt x="2879886" y="71992"/>
                </a:lnTo>
                <a:lnTo>
                  <a:pt x="2861563" y="73720"/>
                </a:lnTo>
                <a:lnTo>
                  <a:pt x="2800388" y="59047"/>
                </a:lnTo>
                <a:lnTo>
                  <a:pt x="2779438" y="58608"/>
                </a:lnTo>
                <a:lnTo>
                  <a:pt x="2737393" y="67859"/>
                </a:lnTo>
                <a:lnTo>
                  <a:pt x="2696462" y="89356"/>
                </a:lnTo>
                <a:lnTo>
                  <a:pt x="2651718" y="123046"/>
                </a:lnTo>
                <a:lnTo>
                  <a:pt x="2631474" y="127607"/>
                </a:lnTo>
                <a:lnTo>
                  <a:pt x="2621162" y="127185"/>
                </a:lnTo>
                <a:lnTo>
                  <a:pt x="2603466" y="120478"/>
                </a:lnTo>
                <a:lnTo>
                  <a:pt x="2544109" y="83713"/>
                </a:lnTo>
                <a:lnTo>
                  <a:pt x="2496586" y="61639"/>
                </a:lnTo>
                <a:lnTo>
                  <a:pt x="2452885" y="55308"/>
                </a:lnTo>
                <a:lnTo>
                  <a:pt x="2394121" y="60405"/>
                </a:lnTo>
                <a:lnTo>
                  <a:pt x="2337453" y="62625"/>
                </a:lnTo>
                <a:lnTo>
                  <a:pt x="2281200" y="57474"/>
                </a:lnTo>
                <a:lnTo>
                  <a:pt x="2226197" y="37956"/>
                </a:lnTo>
                <a:lnTo>
                  <a:pt x="2169487" y="17924"/>
                </a:lnTo>
                <a:lnTo>
                  <a:pt x="2131879" y="12720"/>
                </a:lnTo>
                <a:lnTo>
                  <a:pt x="2091099" y="16767"/>
                </a:lnTo>
                <a:lnTo>
                  <a:pt x="2032850" y="40278"/>
                </a:lnTo>
                <a:lnTo>
                  <a:pt x="1990054" y="55789"/>
                </a:lnTo>
                <a:lnTo>
                  <a:pt x="1952761" y="55395"/>
                </a:lnTo>
                <a:lnTo>
                  <a:pt x="1892667" y="44672"/>
                </a:lnTo>
                <a:lnTo>
                  <a:pt x="1832902" y="48208"/>
                </a:lnTo>
                <a:lnTo>
                  <a:pt x="1780412" y="67408"/>
                </a:lnTo>
                <a:lnTo>
                  <a:pt x="1717907" y="87371"/>
                </a:lnTo>
                <a:lnTo>
                  <a:pt x="1659908" y="92127"/>
                </a:lnTo>
                <a:lnTo>
                  <a:pt x="1609110" y="83015"/>
                </a:lnTo>
                <a:lnTo>
                  <a:pt x="1554362" y="69950"/>
                </a:lnTo>
                <a:lnTo>
                  <a:pt x="1506903" y="65180"/>
                </a:lnTo>
                <a:lnTo>
                  <a:pt x="1455795" y="63766"/>
                </a:lnTo>
                <a:lnTo>
                  <a:pt x="1403608" y="63347"/>
                </a:lnTo>
                <a:lnTo>
                  <a:pt x="1351100" y="63223"/>
                </a:lnTo>
                <a:lnTo>
                  <a:pt x="1296597" y="55945"/>
                </a:lnTo>
                <a:lnTo>
                  <a:pt x="1233661" y="47488"/>
                </a:lnTo>
                <a:lnTo>
                  <a:pt x="1181675" y="34770"/>
                </a:lnTo>
                <a:lnTo>
                  <a:pt x="1126347" y="20993"/>
                </a:lnTo>
                <a:lnTo>
                  <a:pt x="1097213" y="16349"/>
                </a:lnTo>
                <a:lnTo>
                  <a:pt x="1033970" y="22900"/>
                </a:lnTo>
                <a:lnTo>
                  <a:pt x="993443" y="35251"/>
                </a:lnTo>
                <a:lnTo>
                  <a:pt x="930296" y="58758"/>
                </a:lnTo>
                <a:lnTo>
                  <a:pt x="882022" y="70401"/>
                </a:lnTo>
                <a:lnTo>
                  <a:pt x="835338" y="69602"/>
                </a:lnTo>
                <a:lnTo>
                  <a:pt x="783291" y="65077"/>
                </a:lnTo>
                <a:lnTo>
                  <a:pt x="723783" y="63547"/>
                </a:lnTo>
                <a:lnTo>
                  <a:pt x="668138" y="64415"/>
                </a:lnTo>
                <a:lnTo>
                  <a:pt x="605701" y="72246"/>
                </a:lnTo>
                <a:lnTo>
                  <a:pt x="551876" y="79478"/>
                </a:lnTo>
                <a:lnTo>
                  <a:pt x="499997" y="75187"/>
                </a:lnTo>
                <a:lnTo>
                  <a:pt x="451134" y="74140"/>
                </a:lnTo>
                <a:lnTo>
                  <a:pt x="387810" y="73786"/>
                </a:lnTo>
                <a:lnTo>
                  <a:pt x="330242" y="74886"/>
                </a:lnTo>
                <a:lnTo>
                  <a:pt x="270690" y="85155"/>
                </a:lnTo>
                <a:lnTo>
                  <a:pt x="208537" y="98449"/>
                </a:lnTo>
                <a:lnTo>
                  <a:pt x="159795" y="108849"/>
                </a:lnTo>
                <a:lnTo>
                  <a:pt x="108308" y="113750"/>
                </a:lnTo>
                <a:lnTo>
                  <a:pt x="48084" y="115406"/>
                </a:lnTo>
                <a:lnTo>
                  <a:pt x="0" y="11581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8" name="Group 97"/>
          <p:cNvGrpSpPr/>
          <p:nvPr/>
        </p:nvGrpSpPr>
        <p:grpSpPr>
          <a:xfrm>
            <a:off x="4194078" y="2602168"/>
            <a:ext cx="477649" cy="577439"/>
            <a:chOff x="4194078" y="2602168"/>
            <a:chExt cx="477649" cy="577439"/>
          </a:xfrm>
        </p:grpSpPr>
        <p:sp>
          <p:nvSpPr>
            <p:cNvPr id="96" name="Freeform 95"/>
            <p:cNvSpPr/>
            <p:nvPr/>
          </p:nvSpPr>
          <p:spPr>
            <a:xfrm>
              <a:off x="4194078" y="2602168"/>
              <a:ext cx="343705" cy="406948"/>
            </a:xfrm>
            <a:custGeom>
              <a:avLst/>
              <a:gdLst/>
              <a:ahLst/>
              <a:cxnLst/>
              <a:rect l="0" t="0" r="0" b="0"/>
              <a:pathLst>
                <a:path w="343705" h="406948">
                  <a:moveTo>
                    <a:pt x="343704" y="19427"/>
                  </a:moveTo>
                  <a:lnTo>
                    <a:pt x="306226" y="27761"/>
                  </a:lnTo>
                  <a:lnTo>
                    <a:pt x="254803" y="29522"/>
                  </a:lnTo>
                  <a:lnTo>
                    <a:pt x="198415" y="21465"/>
                  </a:lnTo>
                  <a:lnTo>
                    <a:pt x="149227" y="13142"/>
                  </a:lnTo>
                  <a:lnTo>
                    <a:pt x="86443" y="6617"/>
                  </a:lnTo>
                  <a:lnTo>
                    <a:pt x="33964" y="0"/>
                  </a:lnTo>
                  <a:lnTo>
                    <a:pt x="23737" y="2966"/>
                  </a:lnTo>
                  <a:lnTo>
                    <a:pt x="15749" y="8453"/>
                  </a:lnTo>
                  <a:lnTo>
                    <a:pt x="9254" y="15621"/>
                  </a:lnTo>
                  <a:lnTo>
                    <a:pt x="2037" y="36063"/>
                  </a:lnTo>
                  <a:lnTo>
                    <a:pt x="0" y="59576"/>
                  </a:lnTo>
                  <a:lnTo>
                    <a:pt x="11256" y="113925"/>
                  </a:lnTo>
                  <a:lnTo>
                    <a:pt x="21113" y="145693"/>
                  </a:lnTo>
                  <a:lnTo>
                    <a:pt x="28037" y="151567"/>
                  </a:lnTo>
                  <a:lnTo>
                    <a:pt x="37333" y="154314"/>
                  </a:lnTo>
                  <a:lnTo>
                    <a:pt x="69653" y="152591"/>
                  </a:lnTo>
                  <a:lnTo>
                    <a:pt x="129800" y="140602"/>
                  </a:lnTo>
                  <a:lnTo>
                    <a:pt x="185338" y="150447"/>
                  </a:lnTo>
                  <a:lnTo>
                    <a:pt x="226634" y="164717"/>
                  </a:lnTo>
                  <a:lnTo>
                    <a:pt x="288587" y="209228"/>
                  </a:lnTo>
                  <a:lnTo>
                    <a:pt x="318649" y="242662"/>
                  </a:lnTo>
                  <a:lnTo>
                    <a:pt x="334461" y="272744"/>
                  </a:lnTo>
                  <a:lnTo>
                    <a:pt x="336476" y="296569"/>
                  </a:lnTo>
                  <a:lnTo>
                    <a:pt x="332303" y="321586"/>
                  </a:lnTo>
                  <a:lnTo>
                    <a:pt x="322649" y="344403"/>
                  </a:lnTo>
                  <a:lnTo>
                    <a:pt x="298471" y="371390"/>
                  </a:lnTo>
                  <a:lnTo>
                    <a:pt x="263491" y="394204"/>
                  </a:lnTo>
                  <a:lnTo>
                    <a:pt x="223491" y="404603"/>
                  </a:lnTo>
                  <a:lnTo>
                    <a:pt x="163157" y="406947"/>
                  </a:lnTo>
                  <a:lnTo>
                    <a:pt x="122606" y="3984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653596" y="3053264"/>
              <a:ext cx="18131" cy="126343"/>
            </a:xfrm>
            <a:custGeom>
              <a:avLst/>
              <a:gdLst/>
              <a:ahLst/>
              <a:cxnLst/>
              <a:rect l="0" t="0" r="0" b="0"/>
              <a:pathLst>
                <a:path w="18131" h="126343">
                  <a:moveTo>
                    <a:pt x="0" y="0"/>
                  </a:moveTo>
                  <a:lnTo>
                    <a:pt x="11178" y="16767"/>
                  </a:lnTo>
                  <a:lnTo>
                    <a:pt x="18130" y="49552"/>
                  </a:lnTo>
                  <a:lnTo>
                    <a:pt x="14600" y="8890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4929532" y="2632124"/>
            <a:ext cx="2779500" cy="631711"/>
            <a:chOff x="4929532" y="2632124"/>
            <a:chExt cx="2779500" cy="631711"/>
          </a:xfrm>
        </p:grpSpPr>
        <p:sp>
          <p:nvSpPr>
            <p:cNvPr id="99" name="Freeform 98"/>
            <p:cNvSpPr/>
            <p:nvPr/>
          </p:nvSpPr>
          <p:spPr>
            <a:xfrm>
              <a:off x="4929532" y="2632124"/>
              <a:ext cx="18863" cy="347441"/>
            </a:xfrm>
            <a:custGeom>
              <a:avLst/>
              <a:gdLst/>
              <a:ahLst/>
              <a:cxnLst/>
              <a:rect l="0" t="0" r="0" b="0"/>
              <a:pathLst>
                <a:path w="18863" h="347441">
                  <a:moveTo>
                    <a:pt x="8333" y="0"/>
                  </a:moveTo>
                  <a:lnTo>
                    <a:pt x="0" y="37478"/>
                  </a:lnTo>
                  <a:lnTo>
                    <a:pt x="1574" y="75445"/>
                  </a:lnTo>
                  <a:lnTo>
                    <a:pt x="6998" y="135785"/>
                  </a:lnTo>
                  <a:lnTo>
                    <a:pt x="8070" y="195624"/>
                  </a:lnTo>
                  <a:lnTo>
                    <a:pt x="11401" y="252505"/>
                  </a:lnTo>
                  <a:lnTo>
                    <a:pt x="17388" y="314390"/>
                  </a:lnTo>
                  <a:lnTo>
                    <a:pt x="18862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028631" y="2710763"/>
              <a:ext cx="346603" cy="297381"/>
            </a:xfrm>
            <a:custGeom>
              <a:avLst/>
              <a:gdLst/>
              <a:ahLst/>
              <a:cxnLst/>
              <a:rect l="0" t="0" r="0" b="0"/>
              <a:pathLst>
                <a:path w="346603" h="297381">
                  <a:moveTo>
                    <a:pt x="225089" y="5589"/>
                  </a:moveTo>
                  <a:lnTo>
                    <a:pt x="208321" y="0"/>
                  </a:lnTo>
                  <a:lnTo>
                    <a:pt x="190730" y="375"/>
                  </a:lnTo>
                  <a:lnTo>
                    <a:pt x="133260" y="14478"/>
                  </a:lnTo>
                  <a:lnTo>
                    <a:pt x="99614" y="32919"/>
                  </a:lnTo>
                  <a:lnTo>
                    <a:pt x="59924" y="69999"/>
                  </a:lnTo>
                  <a:lnTo>
                    <a:pt x="17927" y="132040"/>
                  </a:lnTo>
                  <a:lnTo>
                    <a:pt x="1154" y="174066"/>
                  </a:lnTo>
                  <a:lnTo>
                    <a:pt x="0" y="195111"/>
                  </a:lnTo>
                  <a:lnTo>
                    <a:pt x="9047" y="229810"/>
                  </a:lnTo>
                  <a:lnTo>
                    <a:pt x="14381" y="242807"/>
                  </a:lnTo>
                  <a:lnTo>
                    <a:pt x="32785" y="263487"/>
                  </a:lnTo>
                  <a:lnTo>
                    <a:pt x="77139" y="290238"/>
                  </a:lnTo>
                  <a:lnTo>
                    <a:pt x="114701" y="297380"/>
                  </a:lnTo>
                  <a:lnTo>
                    <a:pt x="155467" y="293907"/>
                  </a:lnTo>
                  <a:lnTo>
                    <a:pt x="211163" y="273847"/>
                  </a:lnTo>
                  <a:lnTo>
                    <a:pt x="264106" y="244235"/>
                  </a:lnTo>
                  <a:lnTo>
                    <a:pt x="326982" y="184265"/>
                  </a:lnTo>
                  <a:lnTo>
                    <a:pt x="335132" y="173839"/>
                  </a:lnTo>
                  <a:lnTo>
                    <a:pt x="344187" y="149777"/>
                  </a:lnTo>
                  <a:lnTo>
                    <a:pt x="346602" y="136809"/>
                  </a:lnTo>
                  <a:lnTo>
                    <a:pt x="343045" y="113042"/>
                  </a:lnTo>
                  <a:lnTo>
                    <a:pt x="327890" y="83050"/>
                  </a:lnTo>
                  <a:lnTo>
                    <a:pt x="314062" y="68092"/>
                  </a:lnTo>
                  <a:lnTo>
                    <a:pt x="296218" y="57545"/>
                  </a:lnTo>
                  <a:lnTo>
                    <a:pt x="246146" y="477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464290" y="2969036"/>
              <a:ext cx="87784" cy="200042"/>
            </a:xfrm>
            <a:custGeom>
              <a:avLst/>
              <a:gdLst/>
              <a:ahLst/>
              <a:cxnLst/>
              <a:rect l="0" t="0" r="0" b="0"/>
              <a:pathLst>
                <a:path w="87784" h="200042">
                  <a:moveTo>
                    <a:pt x="0" y="0"/>
                  </a:moveTo>
                  <a:lnTo>
                    <a:pt x="38373" y="29308"/>
                  </a:lnTo>
                  <a:lnTo>
                    <a:pt x="71633" y="84952"/>
                  </a:lnTo>
                  <a:lnTo>
                    <a:pt x="86085" y="116028"/>
                  </a:lnTo>
                  <a:lnTo>
                    <a:pt x="87783" y="136966"/>
                  </a:lnTo>
                  <a:lnTo>
                    <a:pt x="83468" y="157970"/>
                  </a:lnTo>
                  <a:lnTo>
                    <a:pt x="63171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727502" y="2684766"/>
              <a:ext cx="42115" cy="347442"/>
            </a:xfrm>
            <a:custGeom>
              <a:avLst/>
              <a:gdLst/>
              <a:ahLst/>
              <a:cxnLst/>
              <a:rect l="0" t="0" r="0" b="0"/>
              <a:pathLst>
                <a:path w="42115" h="347442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4654" y="152805"/>
                  </a:lnTo>
                  <a:lnTo>
                    <a:pt x="24749" y="206583"/>
                  </a:lnTo>
                  <a:lnTo>
                    <a:pt x="29560" y="259562"/>
                  </a:lnTo>
                  <a:lnTo>
                    <a:pt x="39652" y="321397"/>
                  </a:lnTo>
                  <a:lnTo>
                    <a:pt x="42114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846950" y="2696758"/>
              <a:ext cx="336481" cy="335450"/>
            </a:xfrm>
            <a:custGeom>
              <a:avLst/>
              <a:gdLst/>
              <a:ahLst/>
              <a:cxnLst/>
              <a:rect l="0" t="0" r="0" b="0"/>
              <a:pathLst>
                <a:path w="336481" h="335450">
                  <a:moveTo>
                    <a:pt x="175350" y="9065"/>
                  </a:moveTo>
                  <a:lnTo>
                    <a:pt x="126419" y="9065"/>
                  </a:lnTo>
                  <a:lnTo>
                    <a:pt x="72878" y="3476"/>
                  </a:lnTo>
                  <a:lnTo>
                    <a:pt x="33724" y="0"/>
                  </a:lnTo>
                  <a:lnTo>
                    <a:pt x="22441" y="3022"/>
                  </a:lnTo>
                  <a:lnTo>
                    <a:pt x="3666" y="15738"/>
                  </a:lnTo>
                  <a:lnTo>
                    <a:pt x="62" y="24042"/>
                  </a:lnTo>
                  <a:lnTo>
                    <a:pt x="0" y="33088"/>
                  </a:lnTo>
                  <a:lnTo>
                    <a:pt x="11122" y="84001"/>
                  </a:lnTo>
                  <a:lnTo>
                    <a:pt x="25753" y="139638"/>
                  </a:lnTo>
                  <a:lnTo>
                    <a:pt x="37113" y="159125"/>
                  </a:lnTo>
                  <a:lnTo>
                    <a:pt x="44588" y="164087"/>
                  </a:lnTo>
                  <a:lnTo>
                    <a:pt x="62251" y="166481"/>
                  </a:lnTo>
                  <a:lnTo>
                    <a:pt x="81800" y="160526"/>
                  </a:lnTo>
                  <a:lnTo>
                    <a:pt x="104527" y="152421"/>
                  </a:lnTo>
                  <a:lnTo>
                    <a:pt x="149036" y="149027"/>
                  </a:lnTo>
                  <a:lnTo>
                    <a:pt x="206591" y="157768"/>
                  </a:lnTo>
                  <a:lnTo>
                    <a:pt x="263020" y="176349"/>
                  </a:lnTo>
                  <a:lnTo>
                    <a:pt x="310363" y="209414"/>
                  </a:lnTo>
                  <a:lnTo>
                    <a:pt x="324264" y="224452"/>
                  </a:lnTo>
                  <a:lnTo>
                    <a:pt x="334340" y="242833"/>
                  </a:lnTo>
                  <a:lnTo>
                    <a:pt x="336480" y="262701"/>
                  </a:lnTo>
                  <a:lnTo>
                    <a:pt x="332361" y="283229"/>
                  </a:lnTo>
                  <a:lnTo>
                    <a:pt x="322732" y="304051"/>
                  </a:lnTo>
                  <a:lnTo>
                    <a:pt x="307534" y="318765"/>
                  </a:lnTo>
                  <a:lnTo>
                    <a:pt x="287911" y="328034"/>
                  </a:lnTo>
                  <a:lnTo>
                    <a:pt x="237185" y="333984"/>
                  </a:lnTo>
                  <a:lnTo>
                    <a:pt x="185879" y="33544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317098" y="3084849"/>
              <a:ext cx="31587" cy="157929"/>
            </a:xfrm>
            <a:custGeom>
              <a:avLst/>
              <a:gdLst/>
              <a:ahLst/>
              <a:cxnLst/>
              <a:rect l="0" t="0" r="0" b="0"/>
              <a:pathLst>
                <a:path w="31587" h="157929">
                  <a:moveTo>
                    <a:pt x="31586" y="0"/>
                  </a:moveTo>
                  <a:lnTo>
                    <a:pt x="16932" y="58617"/>
                  </a:lnTo>
                  <a:lnTo>
                    <a:pt x="10624" y="111621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516783" y="2708540"/>
              <a:ext cx="235201" cy="394384"/>
            </a:xfrm>
            <a:custGeom>
              <a:avLst/>
              <a:gdLst/>
              <a:ahLst/>
              <a:cxnLst/>
              <a:rect l="0" t="0" r="0" b="0"/>
              <a:pathLst>
                <a:path w="235201" h="394384">
                  <a:moveTo>
                    <a:pt x="357" y="60454"/>
                  </a:moveTo>
                  <a:lnTo>
                    <a:pt x="5946" y="43687"/>
                  </a:lnTo>
                  <a:lnTo>
                    <a:pt x="18049" y="29216"/>
                  </a:lnTo>
                  <a:lnTo>
                    <a:pt x="44593" y="11034"/>
                  </a:lnTo>
                  <a:lnTo>
                    <a:pt x="66811" y="3395"/>
                  </a:lnTo>
                  <a:lnTo>
                    <a:pt x="96183" y="0"/>
                  </a:lnTo>
                  <a:lnTo>
                    <a:pt x="140013" y="9267"/>
                  </a:lnTo>
                  <a:lnTo>
                    <a:pt x="162252" y="23666"/>
                  </a:lnTo>
                  <a:lnTo>
                    <a:pt x="195594" y="61507"/>
                  </a:lnTo>
                  <a:lnTo>
                    <a:pt x="223539" y="119587"/>
                  </a:lnTo>
                  <a:lnTo>
                    <a:pt x="235200" y="168962"/>
                  </a:lnTo>
                  <a:lnTo>
                    <a:pt x="229847" y="231280"/>
                  </a:lnTo>
                  <a:lnTo>
                    <a:pt x="221675" y="265059"/>
                  </a:lnTo>
                  <a:lnTo>
                    <a:pt x="196174" y="314620"/>
                  </a:lnTo>
                  <a:lnTo>
                    <a:pt x="138289" y="369529"/>
                  </a:lnTo>
                  <a:lnTo>
                    <a:pt x="100367" y="387298"/>
                  </a:lnTo>
                  <a:lnTo>
                    <a:pt x="59495" y="394383"/>
                  </a:lnTo>
                  <a:lnTo>
                    <a:pt x="34829" y="389801"/>
                  </a:lnTo>
                  <a:lnTo>
                    <a:pt x="23338" y="385304"/>
                  </a:lnTo>
                  <a:lnTo>
                    <a:pt x="7451" y="370948"/>
                  </a:lnTo>
                  <a:lnTo>
                    <a:pt x="1577" y="362207"/>
                  </a:lnTo>
                  <a:lnTo>
                    <a:pt x="0" y="352870"/>
                  </a:lnTo>
                  <a:lnTo>
                    <a:pt x="4487" y="333136"/>
                  </a:lnTo>
                  <a:lnTo>
                    <a:pt x="20520" y="315787"/>
                  </a:lnTo>
                  <a:lnTo>
                    <a:pt x="75109" y="279562"/>
                  </a:lnTo>
                  <a:lnTo>
                    <a:pt x="135748" y="257649"/>
                  </a:lnTo>
                  <a:lnTo>
                    <a:pt x="198008" y="242645"/>
                  </a:lnTo>
                  <a:lnTo>
                    <a:pt x="231984" y="2394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776473" y="2835092"/>
              <a:ext cx="306872" cy="288578"/>
            </a:xfrm>
            <a:custGeom>
              <a:avLst/>
              <a:gdLst/>
              <a:ahLst/>
              <a:cxnLst/>
              <a:rect l="0" t="0" r="0" b="0"/>
              <a:pathLst>
                <a:path w="306872" h="288578">
                  <a:moveTo>
                    <a:pt x="214449" y="18130"/>
                  </a:moveTo>
                  <a:lnTo>
                    <a:pt x="197681" y="6952"/>
                  </a:lnTo>
                  <a:lnTo>
                    <a:pt x="159308" y="0"/>
                  </a:lnTo>
                  <a:lnTo>
                    <a:pt x="122072" y="3530"/>
                  </a:lnTo>
                  <a:lnTo>
                    <a:pt x="102812" y="12031"/>
                  </a:lnTo>
                  <a:lnTo>
                    <a:pt x="55685" y="45620"/>
                  </a:lnTo>
                  <a:lnTo>
                    <a:pt x="27028" y="79568"/>
                  </a:lnTo>
                  <a:lnTo>
                    <a:pt x="5679" y="126193"/>
                  </a:lnTo>
                  <a:lnTo>
                    <a:pt x="0" y="151556"/>
                  </a:lnTo>
                  <a:lnTo>
                    <a:pt x="5886" y="196434"/>
                  </a:lnTo>
                  <a:lnTo>
                    <a:pt x="12959" y="216700"/>
                  </a:lnTo>
                  <a:lnTo>
                    <a:pt x="43217" y="261710"/>
                  </a:lnTo>
                  <a:lnTo>
                    <a:pt x="63087" y="275736"/>
                  </a:lnTo>
                  <a:lnTo>
                    <a:pt x="87515" y="284700"/>
                  </a:lnTo>
                  <a:lnTo>
                    <a:pt x="128745" y="288577"/>
                  </a:lnTo>
                  <a:lnTo>
                    <a:pt x="176317" y="281666"/>
                  </a:lnTo>
                  <a:lnTo>
                    <a:pt x="231786" y="258963"/>
                  </a:lnTo>
                  <a:lnTo>
                    <a:pt x="253740" y="244490"/>
                  </a:lnTo>
                  <a:lnTo>
                    <a:pt x="278083" y="216611"/>
                  </a:lnTo>
                  <a:lnTo>
                    <a:pt x="301324" y="165324"/>
                  </a:lnTo>
                  <a:lnTo>
                    <a:pt x="306871" y="122705"/>
                  </a:lnTo>
                  <a:lnTo>
                    <a:pt x="301929" y="96193"/>
                  </a:lnTo>
                  <a:lnTo>
                    <a:pt x="290764" y="73882"/>
                  </a:lnTo>
                  <a:lnTo>
                    <a:pt x="274103" y="56167"/>
                  </a:lnTo>
                  <a:lnTo>
                    <a:pt x="251880" y="46734"/>
                  </a:lnTo>
                  <a:lnTo>
                    <a:pt x="214449" y="3918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243606" y="3116435"/>
              <a:ext cx="45643" cy="147400"/>
            </a:xfrm>
            <a:custGeom>
              <a:avLst/>
              <a:gdLst/>
              <a:ahLst/>
              <a:cxnLst/>
              <a:rect l="0" t="0" r="0" b="0"/>
              <a:pathLst>
                <a:path w="45643" h="147400">
                  <a:moveTo>
                    <a:pt x="0" y="0"/>
                  </a:moveTo>
                  <a:lnTo>
                    <a:pt x="29308" y="34898"/>
                  </a:lnTo>
                  <a:lnTo>
                    <a:pt x="43909" y="64152"/>
                  </a:lnTo>
                  <a:lnTo>
                    <a:pt x="45642" y="87783"/>
                  </a:lnTo>
                  <a:lnTo>
                    <a:pt x="41342" y="111544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412062" y="309537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569989" y="31164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696331" y="30953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10611" y="210569"/>
            <a:ext cx="7317307" cy="810696"/>
            <a:chOff x="410611" y="210569"/>
            <a:chExt cx="7317307" cy="810696"/>
          </a:xfrm>
        </p:grpSpPr>
        <p:sp>
          <p:nvSpPr>
            <p:cNvPr id="2" name="Freeform 1"/>
            <p:cNvSpPr/>
            <p:nvPr/>
          </p:nvSpPr>
          <p:spPr>
            <a:xfrm>
              <a:off x="427042" y="242155"/>
              <a:ext cx="341539" cy="720661"/>
            </a:xfrm>
            <a:custGeom>
              <a:avLst/>
              <a:gdLst/>
              <a:ahLst/>
              <a:cxnLst/>
              <a:rect l="0" t="0" r="0" b="0"/>
              <a:pathLst>
                <a:path w="341539" h="720661">
                  <a:moveTo>
                    <a:pt x="46740" y="0"/>
                  </a:moveTo>
                  <a:lnTo>
                    <a:pt x="32086" y="55141"/>
                  </a:lnTo>
                  <a:lnTo>
                    <a:pt x="25778" y="110934"/>
                  </a:lnTo>
                  <a:lnTo>
                    <a:pt x="11195" y="173403"/>
                  </a:lnTo>
                  <a:lnTo>
                    <a:pt x="5924" y="235637"/>
                  </a:lnTo>
                  <a:lnTo>
                    <a:pt x="4882" y="297323"/>
                  </a:lnTo>
                  <a:lnTo>
                    <a:pt x="4702" y="348189"/>
                  </a:lnTo>
                  <a:lnTo>
                    <a:pt x="7768" y="400305"/>
                  </a:lnTo>
                  <a:lnTo>
                    <a:pt x="12966" y="449671"/>
                  </a:lnTo>
                  <a:lnTo>
                    <a:pt x="11386" y="497054"/>
                  </a:lnTo>
                  <a:lnTo>
                    <a:pt x="9749" y="545019"/>
                  </a:lnTo>
                  <a:lnTo>
                    <a:pt x="14087" y="603147"/>
                  </a:lnTo>
                  <a:lnTo>
                    <a:pt x="6680" y="665427"/>
                  </a:lnTo>
                  <a:lnTo>
                    <a:pt x="0" y="719511"/>
                  </a:lnTo>
                  <a:lnTo>
                    <a:pt x="2712" y="720660"/>
                  </a:lnTo>
                  <a:lnTo>
                    <a:pt x="63978" y="692495"/>
                  </a:lnTo>
                  <a:lnTo>
                    <a:pt x="117842" y="665639"/>
                  </a:lnTo>
                  <a:lnTo>
                    <a:pt x="164903" y="656581"/>
                  </a:lnTo>
                  <a:lnTo>
                    <a:pt x="222029" y="647931"/>
                  </a:lnTo>
                  <a:lnTo>
                    <a:pt x="272983" y="643925"/>
                  </a:lnTo>
                  <a:lnTo>
                    <a:pt x="302880" y="642988"/>
                  </a:lnTo>
                  <a:lnTo>
                    <a:pt x="341538" y="6422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27735" y="570890"/>
              <a:ext cx="224959" cy="324033"/>
            </a:xfrm>
            <a:custGeom>
              <a:avLst/>
              <a:gdLst/>
              <a:ahLst/>
              <a:cxnLst/>
              <a:rect l="0" t="0" r="0" b="0"/>
              <a:pathLst>
                <a:path w="224959" h="324033">
                  <a:moveTo>
                    <a:pt x="40845" y="155576"/>
                  </a:moveTo>
                  <a:lnTo>
                    <a:pt x="95986" y="140922"/>
                  </a:lnTo>
                  <a:lnTo>
                    <a:pt x="152949" y="126208"/>
                  </a:lnTo>
                  <a:lnTo>
                    <a:pt x="203022" y="101985"/>
                  </a:lnTo>
                  <a:lnTo>
                    <a:pt x="212134" y="95282"/>
                  </a:lnTo>
                  <a:lnTo>
                    <a:pt x="218209" y="86134"/>
                  </a:lnTo>
                  <a:lnTo>
                    <a:pt x="224958" y="63492"/>
                  </a:lnTo>
                  <a:lnTo>
                    <a:pt x="221719" y="37830"/>
                  </a:lnTo>
                  <a:lnTo>
                    <a:pt x="217580" y="24436"/>
                  </a:lnTo>
                  <a:lnTo>
                    <a:pt x="210141" y="15507"/>
                  </a:lnTo>
                  <a:lnTo>
                    <a:pt x="189397" y="5586"/>
                  </a:lnTo>
                  <a:lnTo>
                    <a:pt x="151411" y="0"/>
                  </a:lnTo>
                  <a:lnTo>
                    <a:pt x="110520" y="9524"/>
                  </a:lnTo>
                  <a:lnTo>
                    <a:pt x="79947" y="27163"/>
                  </a:lnTo>
                  <a:lnTo>
                    <a:pt x="41420" y="63660"/>
                  </a:lnTo>
                  <a:lnTo>
                    <a:pt x="18658" y="101305"/>
                  </a:lnTo>
                  <a:lnTo>
                    <a:pt x="5155" y="142095"/>
                  </a:lnTo>
                  <a:lnTo>
                    <a:pt x="0" y="197800"/>
                  </a:lnTo>
                  <a:lnTo>
                    <a:pt x="1635" y="223475"/>
                  </a:lnTo>
                  <a:lnTo>
                    <a:pt x="10160" y="242685"/>
                  </a:lnTo>
                  <a:lnTo>
                    <a:pt x="33703" y="272243"/>
                  </a:lnTo>
                  <a:lnTo>
                    <a:pt x="62905" y="292049"/>
                  </a:lnTo>
                  <a:lnTo>
                    <a:pt x="120916" y="312989"/>
                  </a:lnTo>
                  <a:lnTo>
                    <a:pt x="162835" y="320760"/>
                  </a:lnTo>
                  <a:lnTo>
                    <a:pt x="198772" y="3240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90915" y="624007"/>
              <a:ext cx="283034" cy="270916"/>
            </a:xfrm>
            <a:custGeom>
              <a:avLst/>
              <a:gdLst/>
              <a:ahLst/>
              <a:cxnLst/>
              <a:rect l="0" t="0" r="0" b="0"/>
              <a:pathLst>
                <a:path w="283034" h="270916">
                  <a:moveTo>
                    <a:pt x="209333" y="112987"/>
                  </a:moveTo>
                  <a:lnTo>
                    <a:pt x="166672" y="57328"/>
                  </a:lnTo>
                  <a:lnTo>
                    <a:pt x="139035" y="23224"/>
                  </a:lnTo>
                  <a:lnTo>
                    <a:pt x="112465" y="6712"/>
                  </a:lnTo>
                  <a:lnTo>
                    <a:pt x="76776" y="0"/>
                  </a:lnTo>
                  <a:lnTo>
                    <a:pt x="65980" y="2567"/>
                  </a:lnTo>
                  <a:lnTo>
                    <a:pt x="47745" y="14779"/>
                  </a:lnTo>
                  <a:lnTo>
                    <a:pt x="18144" y="51214"/>
                  </a:lnTo>
                  <a:lnTo>
                    <a:pt x="5026" y="82986"/>
                  </a:lnTo>
                  <a:lnTo>
                    <a:pt x="0" y="138170"/>
                  </a:lnTo>
                  <a:lnTo>
                    <a:pt x="4597" y="199460"/>
                  </a:lnTo>
                  <a:lnTo>
                    <a:pt x="13490" y="236875"/>
                  </a:lnTo>
                  <a:lnTo>
                    <a:pt x="19109" y="245882"/>
                  </a:lnTo>
                  <a:lnTo>
                    <a:pt x="34712" y="259009"/>
                  </a:lnTo>
                  <a:lnTo>
                    <a:pt x="44956" y="260638"/>
                  </a:lnTo>
                  <a:lnTo>
                    <a:pt x="68816" y="256209"/>
                  </a:lnTo>
                  <a:lnTo>
                    <a:pt x="88780" y="243322"/>
                  </a:lnTo>
                  <a:lnTo>
                    <a:pt x="104281" y="225896"/>
                  </a:lnTo>
                  <a:lnTo>
                    <a:pt x="133310" y="170187"/>
                  </a:lnTo>
                  <a:lnTo>
                    <a:pt x="147943" y="129805"/>
                  </a:lnTo>
                  <a:lnTo>
                    <a:pt x="149683" y="105254"/>
                  </a:lnTo>
                  <a:lnTo>
                    <a:pt x="148510" y="93794"/>
                  </a:lnTo>
                  <a:lnTo>
                    <a:pt x="150067" y="89663"/>
                  </a:lnTo>
                  <a:lnTo>
                    <a:pt x="153445" y="90419"/>
                  </a:lnTo>
                  <a:lnTo>
                    <a:pt x="158036" y="94432"/>
                  </a:lnTo>
                  <a:lnTo>
                    <a:pt x="181067" y="154782"/>
                  </a:lnTo>
                  <a:lnTo>
                    <a:pt x="216952" y="218244"/>
                  </a:lnTo>
                  <a:lnTo>
                    <a:pt x="251782" y="250805"/>
                  </a:lnTo>
                  <a:lnTo>
                    <a:pt x="283033" y="2709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90818" y="591926"/>
              <a:ext cx="259995" cy="269947"/>
            </a:xfrm>
            <a:custGeom>
              <a:avLst/>
              <a:gdLst/>
              <a:ahLst/>
              <a:cxnLst/>
              <a:rect l="0" t="0" r="0" b="0"/>
              <a:pathLst>
                <a:path w="259995" h="269947">
                  <a:moveTo>
                    <a:pt x="151586" y="29255"/>
                  </a:moveTo>
                  <a:lnTo>
                    <a:pt x="133605" y="13614"/>
                  </a:lnTo>
                  <a:lnTo>
                    <a:pt x="116688" y="5536"/>
                  </a:lnTo>
                  <a:lnTo>
                    <a:pt x="81844" y="0"/>
                  </a:lnTo>
                  <a:lnTo>
                    <a:pt x="36554" y="6535"/>
                  </a:lnTo>
                  <a:lnTo>
                    <a:pt x="15063" y="12528"/>
                  </a:lnTo>
                  <a:lnTo>
                    <a:pt x="7928" y="19274"/>
                  </a:lnTo>
                  <a:lnTo>
                    <a:pt x="0" y="39247"/>
                  </a:lnTo>
                  <a:lnTo>
                    <a:pt x="226" y="48784"/>
                  </a:lnTo>
                  <a:lnTo>
                    <a:pt x="6716" y="65621"/>
                  </a:lnTo>
                  <a:lnTo>
                    <a:pt x="20518" y="77783"/>
                  </a:lnTo>
                  <a:lnTo>
                    <a:pt x="29112" y="82664"/>
                  </a:lnTo>
                  <a:lnTo>
                    <a:pt x="83763" y="91667"/>
                  </a:lnTo>
                  <a:lnTo>
                    <a:pt x="140831" y="100378"/>
                  </a:lnTo>
                  <a:lnTo>
                    <a:pt x="166693" y="104149"/>
                  </a:lnTo>
                  <a:lnTo>
                    <a:pt x="215591" y="132112"/>
                  </a:lnTo>
                  <a:lnTo>
                    <a:pt x="241000" y="152408"/>
                  </a:lnTo>
                  <a:lnTo>
                    <a:pt x="257757" y="178828"/>
                  </a:lnTo>
                  <a:lnTo>
                    <a:pt x="259994" y="198677"/>
                  </a:lnTo>
                  <a:lnTo>
                    <a:pt x="255919" y="219197"/>
                  </a:lnTo>
                  <a:lnTo>
                    <a:pt x="246309" y="240016"/>
                  </a:lnTo>
                  <a:lnTo>
                    <a:pt x="231120" y="254728"/>
                  </a:lnTo>
                  <a:lnTo>
                    <a:pt x="211501" y="263996"/>
                  </a:lnTo>
                  <a:lnTo>
                    <a:pt x="160778" y="269946"/>
                  </a:lnTo>
                  <a:lnTo>
                    <a:pt x="133444" y="268420"/>
                  </a:lnTo>
                  <a:lnTo>
                    <a:pt x="77769" y="251496"/>
                  </a:lnTo>
                  <a:lnTo>
                    <a:pt x="52098" y="242672"/>
                  </a:lnTo>
                  <a:lnTo>
                    <a:pt x="14715" y="2187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79274" y="252683"/>
              <a:ext cx="40610" cy="610654"/>
            </a:xfrm>
            <a:custGeom>
              <a:avLst/>
              <a:gdLst/>
              <a:ahLst/>
              <a:cxnLst/>
              <a:rect l="0" t="0" r="0" b="0"/>
              <a:pathLst>
                <a:path w="40610" h="610654">
                  <a:moveTo>
                    <a:pt x="0" y="0"/>
                  </a:moveTo>
                  <a:lnTo>
                    <a:pt x="1170" y="50433"/>
                  </a:lnTo>
                  <a:lnTo>
                    <a:pt x="7236" y="105411"/>
                  </a:lnTo>
                  <a:lnTo>
                    <a:pt x="9878" y="167095"/>
                  </a:lnTo>
                  <a:lnTo>
                    <a:pt x="15989" y="229929"/>
                  </a:lnTo>
                  <a:lnTo>
                    <a:pt x="21226" y="291430"/>
                  </a:lnTo>
                  <a:lnTo>
                    <a:pt x="27996" y="340334"/>
                  </a:lnTo>
                  <a:lnTo>
                    <a:pt x="30877" y="399373"/>
                  </a:lnTo>
                  <a:lnTo>
                    <a:pt x="37035" y="456095"/>
                  </a:lnTo>
                  <a:lnTo>
                    <a:pt x="40609" y="509486"/>
                  </a:lnTo>
                  <a:lnTo>
                    <a:pt x="34581" y="571259"/>
                  </a:lnTo>
                  <a:lnTo>
                    <a:pt x="31586" y="6106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63461" y="463253"/>
              <a:ext cx="294798" cy="21058"/>
            </a:xfrm>
            <a:custGeom>
              <a:avLst/>
              <a:gdLst/>
              <a:ahLst/>
              <a:cxnLst/>
              <a:rect l="0" t="0" r="0" b="0"/>
              <a:pathLst>
                <a:path w="294798" h="21058">
                  <a:moveTo>
                    <a:pt x="294797" y="0"/>
                  </a:moveTo>
                  <a:lnTo>
                    <a:pt x="242747" y="8334"/>
                  </a:lnTo>
                  <a:lnTo>
                    <a:pt x="189688" y="12998"/>
                  </a:lnTo>
                  <a:lnTo>
                    <a:pt x="133803" y="18669"/>
                  </a:lnTo>
                  <a:lnTo>
                    <a:pt x="72790" y="20350"/>
                  </a:lnTo>
                  <a:lnTo>
                    <a:pt x="25857" y="2084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16502" y="234648"/>
              <a:ext cx="336638" cy="662973"/>
            </a:xfrm>
            <a:custGeom>
              <a:avLst/>
              <a:gdLst/>
              <a:ahLst/>
              <a:cxnLst/>
              <a:rect l="0" t="0" r="0" b="0"/>
              <a:pathLst>
                <a:path w="336638" h="662973">
                  <a:moveTo>
                    <a:pt x="336637" y="60149"/>
                  </a:moveTo>
                  <a:lnTo>
                    <a:pt x="292315" y="18167"/>
                  </a:lnTo>
                  <a:lnTo>
                    <a:pt x="272485" y="7175"/>
                  </a:lnTo>
                  <a:lnTo>
                    <a:pt x="236001" y="0"/>
                  </a:lnTo>
                  <a:lnTo>
                    <a:pt x="195555" y="3463"/>
                  </a:lnTo>
                  <a:lnTo>
                    <a:pt x="153935" y="17487"/>
                  </a:lnTo>
                  <a:lnTo>
                    <a:pt x="111968" y="47639"/>
                  </a:lnTo>
                  <a:lnTo>
                    <a:pt x="66610" y="105815"/>
                  </a:lnTo>
                  <a:lnTo>
                    <a:pt x="39743" y="164516"/>
                  </a:lnTo>
                  <a:lnTo>
                    <a:pt x="20969" y="221075"/>
                  </a:lnTo>
                  <a:lnTo>
                    <a:pt x="6781" y="274821"/>
                  </a:lnTo>
                  <a:lnTo>
                    <a:pt x="1119" y="331668"/>
                  </a:lnTo>
                  <a:lnTo>
                    <a:pt x="0" y="394889"/>
                  </a:lnTo>
                  <a:lnTo>
                    <a:pt x="5369" y="452784"/>
                  </a:lnTo>
                  <a:lnTo>
                    <a:pt x="17694" y="508111"/>
                  </a:lnTo>
                  <a:lnTo>
                    <a:pt x="34876" y="564890"/>
                  </a:lnTo>
                  <a:lnTo>
                    <a:pt x="65680" y="620809"/>
                  </a:lnTo>
                  <a:lnTo>
                    <a:pt x="85191" y="641174"/>
                  </a:lnTo>
                  <a:lnTo>
                    <a:pt x="121495" y="660204"/>
                  </a:lnTo>
                  <a:lnTo>
                    <a:pt x="148212" y="662972"/>
                  </a:lnTo>
                  <a:lnTo>
                    <a:pt x="174514" y="659133"/>
                  </a:lnTo>
                  <a:lnTo>
                    <a:pt x="216875" y="640725"/>
                  </a:lnTo>
                  <a:lnTo>
                    <a:pt x="241881" y="6286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25308" y="631709"/>
              <a:ext cx="168583" cy="244999"/>
            </a:xfrm>
            <a:custGeom>
              <a:avLst/>
              <a:gdLst/>
              <a:ahLst/>
              <a:cxnLst/>
              <a:rect l="0" t="0" r="0" b="0"/>
              <a:pathLst>
                <a:path w="168583" h="244999">
                  <a:moveTo>
                    <a:pt x="101531" y="0"/>
                  </a:moveTo>
                  <a:lnTo>
                    <a:pt x="42968" y="55088"/>
                  </a:lnTo>
                  <a:lnTo>
                    <a:pt x="8917" y="116029"/>
                  </a:lnTo>
                  <a:lnTo>
                    <a:pt x="0" y="153052"/>
                  </a:lnTo>
                  <a:lnTo>
                    <a:pt x="2948" y="193658"/>
                  </a:lnTo>
                  <a:lnTo>
                    <a:pt x="11313" y="215142"/>
                  </a:lnTo>
                  <a:lnTo>
                    <a:pt x="16819" y="224147"/>
                  </a:lnTo>
                  <a:lnTo>
                    <a:pt x="32296" y="237271"/>
                  </a:lnTo>
                  <a:lnTo>
                    <a:pt x="41336" y="242409"/>
                  </a:lnTo>
                  <a:lnTo>
                    <a:pt x="60740" y="244998"/>
                  </a:lnTo>
                  <a:lnTo>
                    <a:pt x="82232" y="241079"/>
                  </a:lnTo>
                  <a:lnTo>
                    <a:pt x="118299" y="225719"/>
                  </a:lnTo>
                  <a:lnTo>
                    <a:pt x="136670" y="213014"/>
                  </a:lnTo>
                  <a:lnTo>
                    <a:pt x="149513" y="196448"/>
                  </a:lnTo>
                  <a:lnTo>
                    <a:pt x="167291" y="157218"/>
                  </a:lnTo>
                  <a:lnTo>
                    <a:pt x="168582" y="133436"/>
                  </a:lnTo>
                  <a:lnTo>
                    <a:pt x="159879" y="85630"/>
                  </a:lnTo>
                  <a:lnTo>
                    <a:pt x="144686" y="58647"/>
                  </a:lnTo>
                  <a:lnTo>
                    <a:pt x="119777" y="35835"/>
                  </a:lnTo>
                  <a:lnTo>
                    <a:pt x="103401" y="27625"/>
                  </a:lnTo>
                  <a:lnTo>
                    <a:pt x="80474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63709" y="641752"/>
              <a:ext cx="252685" cy="242642"/>
            </a:xfrm>
            <a:custGeom>
              <a:avLst/>
              <a:gdLst/>
              <a:ahLst/>
              <a:cxnLst/>
              <a:rect l="0" t="0" r="0" b="0"/>
              <a:pathLst>
                <a:path w="252685" h="242642">
                  <a:moveTo>
                    <a:pt x="0" y="74185"/>
                  </a:moveTo>
                  <a:lnTo>
                    <a:pt x="8334" y="111663"/>
                  </a:lnTo>
                  <a:lnTo>
                    <a:pt x="18645" y="168331"/>
                  </a:lnTo>
                  <a:lnTo>
                    <a:pt x="29651" y="227093"/>
                  </a:lnTo>
                  <a:lnTo>
                    <a:pt x="29126" y="229936"/>
                  </a:lnTo>
                  <a:lnTo>
                    <a:pt x="16762" y="177610"/>
                  </a:lnTo>
                  <a:lnTo>
                    <a:pt x="12376" y="128746"/>
                  </a:lnTo>
                  <a:lnTo>
                    <a:pt x="12064" y="69408"/>
                  </a:lnTo>
                  <a:lnTo>
                    <a:pt x="16280" y="45156"/>
                  </a:lnTo>
                  <a:lnTo>
                    <a:pt x="21382" y="36115"/>
                  </a:lnTo>
                  <a:lnTo>
                    <a:pt x="36410" y="22950"/>
                  </a:lnTo>
                  <a:lnTo>
                    <a:pt x="44160" y="21311"/>
                  </a:lnTo>
                  <a:lnTo>
                    <a:pt x="51667" y="22558"/>
                  </a:lnTo>
                  <a:lnTo>
                    <a:pt x="66247" y="30183"/>
                  </a:lnTo>
                  <a:lnTo>
                    <a:pt x="80526" y="41371"/>
                  </a:lnTo>
                  <a:lnTo>
                    <a:pt x="96130" y="66412"/>
                  </a:lnTo>
                  <a:lnTo>
                    <a:pt x="120368" y="129329"/>
                  </a:lnTo>
                  <a:lnTo>
                    <a:pt x="110970" y="70082"/>
                  </a:lnTo>
                  <a:lnTo>
                    <a:pt x="120446" y="22812"/>
                  </a:lnTo>
                  <a:lnTo>
                    <a:pt x="125921" y="14200"/>
                  </a:lnTo>
                  <a:lnTo>
                    <a:pt x="141363" y="1512"/>
                  </a:lnTo>
                  <a:lnTo>
                    <a:pt x="150394" y="0"/>
                  </a:lnTo>
                  <a:lnTo>
                    <a:pt x="169787" y="4559"/>
                  </a:lnTo>
                  <a:lnTo>
                    <a:pt x="186985" y="17504"/>
                  </a:lnTo>
                  <a:lnTo>
                    <a:pt x="217090" y="54410"/>
                  </a:lnTo>
                  <a:lnTo>
                    <a:pt x="232909" y="90683"/>
                  </a:lnTo>
                  <a:lnTo>
                    <a:pt x="240329" y="144861"/>
                  </a:lnTo>
                  <a:lnTo>
                    <a:pt x="244915" y="197504"/>
                  </a:lnTo>
                  <a:lnTo>
                    <a:pt x="252684" y="2426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960935" y="620863"/>
              <a:ext cx="313428" cy="242474"/>
            </a:xfrm>
            <a:custGeom>
              <a:avLst/>
              <a:gdLst/>
              <a:ahLst/>
              <a:cxnLst/>
              <a:rect l="0" t="0" r="0" b="0"/>
              <a:pathLst>
                <a:path w="313428" h="242474">
                  <a:moveTo>
                    <a:pt x="8101" y="63489"/>
                  </a:moveTo>
                  <a:lnTo>
                    <a:pt x="8101" y="122106"/>
                  </a:lnTo>
                  <a:lnTo>
                    <a:pt x="16434" y="181822"/>
                  </a:lnTo>
                  <a:lnTo>
                    <a:pt x="17654" y="197970"/>
                  </a:lnTo>
                  <a:lnTo>
                    <a:pt x="15317" y="160676"/>
                  </a:lnTo>
                  <a:lnTo>
                    <a:pt x="3937" y="102573"/>
                  </a:lnTo>
                  <a:lnTo>
                    <a:pt x="0" y="47206"/>
                  </a:lnTo>
                  <a:lnTo>
                    <a:pt x="3721" y="23497"/>
                  </a:lnTo>
                  <a:lnTo>
                    <a:pt x="8690" y="14601"/>
                  </a:lnTo>
                  <a:lnTo>
                    <a:pt x="23571" y="1597"/>
                  </a:lnTo>
                  <a:lnTo>
                    <a:pt x="32452" y="0"/>
                  </a:lnTo>
                  <a:lnTo>
                    <a:pt x="51679" y="4466"/>
                  </a:lnTo>
                  <a:lnTo>
                    <a:pt x="82234" y="20134"/>
                  </a:lnTo>
                  <a:lnTo>
                    <a:pt x="115595" y="62031"/>
                  </a:lnTo>
                  <a:lnTo>
                    <a:pt x="135227" y="95812"/>
                  </a:lnTo>
                  <a:lnTo>
                    <a:pt x="142084" y="124409"/>
                  </a:lnTo>
                  <a:lnTo>
                    <a:pt x="156255" y="62946"/>
                  </a:lnTo>
                  <a:lnTo>
                    <a:pt x="164024" y="43361"/>
                  </a:lnTo>
                  <a:lnTo>
                    <a:pt x="175276" y="26857"/>
                  </a:lnTo>
                  <a:lnTo>
                    <a:pt x="183892" y="22690"/>
                  </a:lnTo>
                  <a:lnTo>
                    <a:pt x="205943" y="21179"/>
                  </a:lnTo>
                  <a:lnTo>
                    <a:pt x="239076" y="26906"/>
                  </a:lnTo>
                  <a:lnTo>
                    <a:pt x="257376" y="39041"/>
                  </a:lnTo>
                  <a:lnTo>
                    <a:pt x="280832" y="68723"/>
                  </a:lnTo>
                  <a:lnTo>
                    <a:pt x="293091" y="93891"/>
                  </a:lnTo>
                  <a:lnTo>
                    <a:pt x="300962" y="151296"/>
                  </a:lnTo>
                  <a:lnTo>
                    <a:pt x="308106" y="207435"/>
                  </a:lnTo>
                  <a:lnTo>
                    <a:pt x="313427" y="2424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319164" y="631709"/>
              <a:ext cx="219309" cy="246058"/>
            </a:xfrm>
            <a:custGeom>
              <a:avLst/>
              <a:gdLst/>
              <a:ahLst/>
              <a:cxnLst/>
              <a:rect l="0" t="0" r="0" b="0"/>
              <a:pathLst>
                <a:path w="219309" h="246058">
                  <a:moveTo>
                    <a:pt x="134183" y="10529"/>
                  </a:moveTo>
                  <a:lnTo>
                    <a:pt x="91491" y="13648"/>
                  </a:lnTo>
                  <a:lnTo>
                    <a:pt x="71925" y="20104"/>
                  </a:lnTo>
                  <a:lnTo>
                    <a:pt x="32990" y="49932"/>
                  </a:lnTo>
                  <a:lnTo>
                    <a:pt x="17112" y="76016"/>
                  </a:lnTo>
                  <a:lnTo>
                    <a:pt x="2437" y="118611"/>
                  </a:lnTo>
                  <a:lnTo>
                    <a:pt x="0" y="162006"/>
                  </a:lnTo>
                  <a:lnTo>
                    <a:pt x="3576" y="186647"/>
                  </a:lnTo>
                  <a:lnTo>
                    <a:pt x="12184" y="206177"/>
                  </a:lnTo>
                  <a:lnTo>
                    <a:pt x="17756" y="214660"/>
                  </a:lnTo>
                  <a:lnTo>
                    <a:pt x="33305" y="227206"/>
                  </a:lnTo>
                  <a:lnTo>
                    <a:pt x="71882" y="244792"/>
                  </a:lnTo>
                  <a:lnTo>
                    <a:pt x="92456" y="246057"/>
                  </a:lnTo>
                  <a:lnTo>
                    <a:pt x="113298" y="241550"/>
                  </a:lnTo>
                  <a:lnTo>
                    <a:pt x="175142" y="206391"/>
                  </a:lnTo>
                  <a:lnTo>
                    <a:pt x="199481" y="183466"/>
                  </a:lnTo>
                  <a:lnTo>
                    <a:pt x="214287" y="160699"/>
                  </a:lnTo>
                  <a:lnTo>
                    <a:pt x="219308" y="131864"/>
                  </a:lnTo>
                  <a:lnTo>
                    <a:pt x="212999" y="76870"/>
                  </a:lnTo>
                  <a:lnTo>
                    <a:pt x="198220" y="48643"/>
                  </a:lnTo>
                  <a:lnTo>
                    <a:pt x="179023" y="25461"/>
                  </a:lnTo>
                  <a:lnTo>
                    <a:pt x="12365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611274" y="630414"/>
              <a:ext cx="225306" cy="296404"/>
            </a:xfrm>
            <a:custGeom>
              <a:avLst/>
              <a:gdLst/>
              <a:ahLst/>
              <a:cxnLst/>
              <a:rect l="0" t="0" r="0" b="0"/>
              <a:pathLst>
                <a:path w="225306" h="296404">
                  <a:moveTo>
                    <a:pt x="0" y="53938"/>
                  </a:moveTo>
                  <a:lnTo>
                    <a:pt x="8334" y="91416"/>
                  </a:lnTo>
                  <a:lnTo>
                    <a:pt x="15684" y="148429"/>
                  </a:lnTo>
                  <a:lnTo>
                    <a:pt x="25054" y="204378"/>
                  </a:lnTo>
                  <a:lnTo>
                    <a:pt x="35240" y="254230"/>
                  </a:lnTo>
                  <a:lnTo>
                    <a:pt x="45666" y="293048"/>
                  </a:lnTo>
                  <a:lnTo>
                    <a:pt x="45652" y="296403"/>
                  </a:lnTo>
                  <a:lnTo>
                    <a:pt x="39397" y="287652"/>
                  </a:lnTo>
                  <a:lnTo>
                    <a:pt x="17617" y="226592"/>
                  </a:lnTo>
                  <a:lnTo>
                    <a:pt x="4693" y="165468"/>
                  </a:lnTo>
                  <a:lnTo>
                    <a:pt x="927" y="107121"/>
                  </a:lnTo>
                  <a:lnTo>
                    <a:pt x="5773" y="50535"/>
                  </a:lnTo>
                  <a:lnTo>
                    <a:pt x="14654" y="28639"/>
                  </a:lnTo>
                  <a:lnTo>
                    <a:pt x="20298" y="19524"/>
                  </a:lnTo>
                  <a:lnTo>
                    <a:pt x="35928" y="6278"/>
                  </a:lnTo>
                  <a:lnTo>
                    <a:pt x="45009" y="1107"/>
                  </a:lnTo>
                  <a:lnTo>
                    <a:pt x="55742" y="0"/>
                  </a:lnTo>
                  <a:lnTo>
                    <a:pt x="80147" y="5009"/>
                  </a:lnTo>
                  <a:lnTo>
                    <a:pt x="124366" y="27289"/>
                  </a:lnTo>
                  <a:lnTo>
                    <a:pt x="141452" y="40534"/>
                  </a:lnTo>
                  <a:lnTo>
                    <a:pt x="178664" y="97984"/>
                  </a:lnTo>
                  <a:lnTo>
                    <a:pt x="205632" y="159261"/>
                  </a:lnTo>
                  <a:lnTo>
                    <a:pt x="224420" y="220781"/>
                  </a:lnTo>
                  <a:lnTo>
                    <a:pt x="225305" y="242734"/>
                  </a:lnTo>
                  <a:lnTo>
                    <a:pt x="221099" y="2855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216338" y="409746"/>
              <a:ext cx="247746" cy="516762"/>
            </a:xfrm>
            <a:custGeom>
              <a:avLst/>
              <a:gdLst/>
              <a:ahLst/>
              <a:cxnLst/>
              <a:rect l="0" t="0" r="0" b="0"/>
              <a:pathLst>
                <a:path w="247746" h="516762">
                  <a:moveTo>
                    <a:pt x="5589" y="516761"/>
                  </a:moveTo>
                  <a:lnTo>
                    <a:pt x="0" y="499994"/>
                  </a:lnTo>
                  <a:lnTo>
                    <a:pt x="4045" y="441316"/>
                  </a:lnTo>
                  <a:lnTo>
                    <a:pt x="10873" y="392154"/>
                  </a:lnTo>
                  <a:lnTo>
                    <a:pt x="8975" y="336991"/>
                  </a:lnTo>
                  <a:lnTo>
                    <a:pt x="7094" y="292194"/>
                  </a:lnTo>
                  <a:lnTo>
                    <a:pt x="6258" y="246158"/>
                  </a:lnTo>
                  <a:lnTo>
                    <a:pt x="5887" y="202301"/>
                  </a:lnTo>
                  <a:lnTo>
                    <a:pt x="5722" y="159412"/>
                  </a:lnTo>
                  <a:lnTo>
                    <a:pt x="5629" y="102044"/>
                  </a:lnTo>
                  <a:lnTo>
                    <a:pt x="11186" y="46327"/>
                  </a:lnTo>
                  <a:lnTo>
                    <a:pt x="12830" y="42872"/>
                  </a:lnTo>
                  <a:lnTo>
                    <a:pt x="13926" y="45247"/>
                  </a:lnTo>
                  <a:lnTo>
                    <a:pt x="24259" y="102984"/>
                  </a:lnTo>
                  <a:lnTo>
                    <a:pt x="32178" y="150445"/>
                  </a:lnTo>
                  <a:lnTo>
                    <a:pt x="55815" y="213296"/>
                  </a:lnTo>
                  <a:lnTo>
                    <a:pt x="89961" y="270345"/>
                  </a:lnTo>
                  <a:lnTo>
                    <a:pt x="96932" y="278784"/>
                  </a:lnTo>
                  <a:lnTo>
                    <a:pt x="103920" y="282071"/>
                  </a:lnTo>
                  <a:lnTo>
                    <a:pt x="110917" y="281922"/>
                  </a:lnTo>
                  <a:lnTo>
                    <a:pt x="117922" y="279483"/>
                  </a:lnTo>
                  <a:lnTo>
                    <a:pt x="128825" y="267415"/>
                  </a:lnTo>
                  <a:lnTo>
                    <a:pt x="156305" y="205375"/>
                  </a:lnTo>
                  <a:lnTo>
                    <a:pt x="173314" y="145334"/>
                  </a:lnTo>
                  <a:lnTo>
                    <a:pt x="187939" y="83084"/>
                  </a:lnTo>
                  <a:lnTo>
                    <a:pt x="194857" y="26898"/>
                  </a:lnTo>
                  <a:lnTo>
                    <a:pt x="200062" y="3076"/>
                  </a:lnTo>
                  <a:lnTo>
                    <a:pt x="203089" y="0"/>
                  </a:lnTo>
                  <a:lnTo>
                    <a:pt x="206276" y="2628"/>
                  </a:lnTo>
                  <a:lnTo>
                    <a:pt x="209570" y="9059"/>
                  </a:lnTo>
                  <a:lnTo>
                    <a:pt x="218411" y="71253"/>
                  </a:lnTo>
                  <a:lnTo>
                    <a:pt x="225053" y="132792"/>
                  </a:lnTo>
                  <a:lnTo>
                    <a:pt x="226204" y="192033"/>
                  </a:lnTo>
                  <a:lnTo>
                    <a:pt x="226472" y="236347"/>
                  </a:lnTo>
                  <a:lnTo>
                    <a:pt x="226592" y="280999"/>
                  </a:lnTo>
                  <a:lnTo>
                    <a:pt x="227829" y="336681"/>
                  </a:lnTo>
                  <a:lnTo>
                    <a:pt x="235016" y="391243"/>
                  </a:lnTo>
                  <a:lnTo>
                    <a:pt x="244162" y="451142"/>
                  </a:lnTo>
                  <a:lnTo>
                    <a:pt x="247745" y="4851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527904" y="673823"/>
              <a:ext cx="167169" cy="268435"/>
            </a:xfrm>
            <a:custGeom>
              <a:avLst/>
              <a:gdLst/>
              <a:ahLst/>
              <a:cxnLst/>
              <a:rect l="0" t="0" r="0" b="0"/>
              <a:pathLst>
                <a:path w="167169" h="268435">
                  <a:moveTo>
                    <a:pt x="9878" y="31586"/>
                  </a:moveTo>
                  <a:lnTo>
                    <a:pt x="1545" y="80517"/>
                  </a:lnTo>
                  <a:lnTo>
                    <a:pt x="0" y="128362"/>
                  </a:lnTo>
                  <a:lnTo>
                    <a:pt x="5067" y="185753"/>
                  </a:lnTo>
                  <a:lnTo>
                    <a:pt x="18503" y="236950"/>
                  </a:lnTo>
                  <a:lnTo>
                    <a:pt x="29699" y="255830"/>
                  </a:lnTo>
                  <a:lnTo>
                    <a:pt x="38300" y="261800"/>
                  </a:lnTo>
                  <a:lnTo>
                    <a:pt x="60335" y="268434"/>
                  </a:lnTo>
                  <a:lnTo>
                    <a:pt x="82606" y="265144"/>
                  </a:lnTo>
                  <a:lnTo>
                    <a:pt x="103033" y="254712"/>
                  </a:lnTo>
                  <a:lnTo>
                    <a:pt x="119911" y="238378"/>
                  </a:lnTo>
                  <a:lnTo>
                    <a:pt x="136977" y="203862"/>
                  </a:lnTo>
                  <a:lnTo>
                    <a:pt x="153224" y="150277"/>
                  </a:lnTo>
                  <a:lnTo>
                    <a:pt x="164578" y="94632"/>
                  </a:lnTo>
                  <a:lnTo>
                    <a:pt x="167168" y="38580"/>
                  </a:lnTo>
                  <a:lnTo>
                    <a:pt x="164403" y="19877"/>
                  </a:lnTo>
                  <a:lnTo>
                    <a:pt x="15727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822052" y="389554"/>
              <a:ext cx="21058" cy="515897"/>
            </a:xfrm>
            <a:custGeom>
              <a:avLst/>
              <a:gdLst/>
              <a:ahLst/>
              <a:cxnLst/>
              <a:rect l="0" t="0" r="0" b="0"/>
              <a:pathLst>
                <a:path w="21058" h="515897">
                  <a:moveTo>
                    <a:pt x="0" y="0"/>
                  </a:moveTo>
                  <a:lnTo>
                    <a:pt x="0" y="60384"/>
                  </a:lnTo>
                  <a:lnTo>
                    <a:pt x="0" y="118107"/>
                  </a:lnTo>
                  <a:lnTo>
                    <a:pt x="0" y="173425"/>
                  </a:lnTo>
                  <a:lnTo>
                    <a:pt x="0" y="225690"/>
                  </a:lnTo>
                  <a:lnTo>
                    <a:pt x="0" y="279391"/>
                  </a:lnTo>
                  <a:lnTo>
                    <a:pt x="0" y="331177"/>
                  </a:lnTo>
                  <a:lnTo>
                    <a:pt x="3119" y="387855"/>
                  </a:lnTo>
                  <a:lnTo>
                    <a:pt x="8333" y="438574"/>
                  </a:lnTo>
                  <a:lnTo>
                    <a:pt x="17475" y="499995"/>
                  </a:lnTo>
                  <a:lnTo>
                    <a:pt x="21057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032814" y="379025"/>
              <a:ext cx="31394" cy="505369"/>
            </a:xfrm>
            <a:custGeom>
              <a:avLst/>
              <a:gdLst/>
              <a:ahLst/>
              <a:cxnLst/>
              <a:rect l="0" t="0" r="0" b="0"/>
              <a:pathLst>
                <a:path w="31394" h="505369">
                  <a:moveTo>
                    <a:pt x="10336" y="0"/>
                  </a:moveTo>
                  <a:lnTo>
                    <a:pt x="3100" y="27556"/>
                  </a:lnTo>
                  <a:lnTo>
                    <a:pt x="458" y="90018"/>
                  </a:lnTo>
                  <a:lnTo>
                    <a:pt x="0" y="142876"/>
                  </a:lnTo>
                  <a:lnTo>
                    <a:pt x="5435" y="202658"/>
                  </a:lnTo>
                  <a:lnTo>
                    <a:pt x="8884" y="262168"/>
                  </a:lnTo>
                  <a:lnTo>
                    <a:pt x="9691" y="304863"/>
                  </a:lnTo>
                  <a:lnTo>
                    <a:pt x="13264" y="365241"/>
                  </a:lnTo>
                  <a:lnTo>
                    <a:pt x="18612" y="417056"/>
                  </a:lnTo>
                  <a:lnTo>
                    <a:pt x="27804" y="480047"/>
                  </a:lnTo>
                  <a:lnTo>
                    <a:pt x="31393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874694" y="600124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18697" y="16788"/>
                  </a:lnTo>
                  <a:lnTo>
                    <a:pt x="164169" y="20214"/>
                  </a:lnTo>
                  <a:lnTo>
                    <a:pt x="103009" y="20890"/>
                  </a:lnTo>
                  <a:lnTo>
                    <a:pt x="47037" y="2102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169492" y="705409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0" y="0"/>
                  </a:moveTo>
                  <a:lnTo>
                    <a:pt x="5589" y="62092"/>
                  </a:lnTo>
                  <a:lnTo>
                    <a:pt x="18211" y="118791"/>
                  </a:lnTo>
                  <a:lnTo>
                    <a:pt x="21057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190549" y="5474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285306" y="607951"/>
              <a:ext cx="216717" cy="412518"/>
            </a:xfrm>
            <a:custGeom>
              <a:avLst/>
              <a:gdLst/>
              <a:ahLst/>
              <a:cxnLst/>
              <a:rect l="0" t="0" r="0" b="0"/>
              <a:pathLst>
                <a:path w="216717" h="412518">
                  <a:moveTo>
                    <a:pt x="0" y="97458"/>
                  </a:moveTo>
                  <a:lnTo>
                    <a:pt x="25193" y="159738"/>
                  </a:lnTo>
                  <a:lnTo>
                    <a:pt x="41544" y="216908"/>
                  </a:lnTo>
                  <a:lnTo>
                    <a:pt x="56039" y="278591"/>
                  </a:lnTo>
                  <a:lnTo>
                    <a:pt x="68997" y="335835"/>
                  </a:lnTo>
                  <a:lnTo>
                    <a:pt x="72770" y="392203"/>
                  </a:lnTo>
                  <a:lnTo>
                    <a:pt x="73080" y="406258"/>
                  </a:lnTo>
                  <a:lnTo>
                    <a:pt x="70946" y="412119"/>
                  </a:lnTo>
                  <a:lnTo>
                    <a:pt x="67185" y="412517"/>
                  </a:lnTo>
                  <a:lnTo>
                    <a:pt x="62337" y="409273"/>
                  </a:lnTo>
                  <a:lnTo>
                    <a:pt x="56951" y="393190"/>
                  </a:lnTo>
                  <a:lnTo>
                    <a:pt x="44804" y="337397"/>
                  </a:lnTo>
                  <a:lnTo>
                    <a:pt x="34852" y="290084"/>
                  </a:lnTo>
                  <a:lnTo>
                    <a:pt x="24494" y="235641"/>
                  </a:lnTo>
                  <a:lnTo>
                    <a:pt x="13634" y="180905"/>
                  </a:lnTo>
                  <a:lnTo>
                    <a:pt x="3701" y="117459"/>
                  </a:lnTo>
                  <a:lnTo>
                    <a:pt x="3851" y="59988"/>
                  </a:lnTo>
                  <a:lnTo>
                    <a:pt x="9900" y="37521"/>
                  </a:lnTo>
                  <a:lnTo>
                    <a:pt x="20387" y="19736"/>
                  </a:lnTo>
                  <a:lnTo>
                    <a:pt x="39086" y="7153"/>
                  </a:lnTo>
                  <a:lnTo>
                    <a:pt x="61825" y="0"/>
                  </a:lnTo>
                  <a:lnTo>
                    <a:pt x="83629" y="721"/>
                  </a:lnTo>
                  <a:lnTo>
                    <a:pt x="133459" y="19121"/>
                  </a:lnTo>
                  <a:lnTo>
                    <a:pt x="166275" y="39672"/>
                  </a:lnTo>
                  <a:lnTo>
                    <a:pt x="191336" y="68638"/>
                  </a:lnTo>
                  <a:lnTo>
                    <a:pt x="211240" y="106336"/>
                  </a:lnTo>
                  <a:lnTo>
                    <a:pt x="216716" y="133379"/>
                  </a:lnTo>
                  <a:lnTo>
                    <a:pt x="214667" y="144802"/>
                  </a:lnTo>
                  <a:lnTo>
                    <a:pt x="203032" y="163733"/>
                  </a:lnTo>
                  <a:lnTo>
                    <a:pt x="171161" y="187545"/>
                  </a:lnTo>
                  <a:lnTo>
                    <a:pt x="132082" y="198240"/>
                  </a:lnTo>
                  <a:lnTo>
                    <a:pt x="73699" y="1922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348476" y="8001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561241" y="357968"/>
              <a:ext cx="249158" cy="497313"/>
            </a:xfrm>
            <a:custGeom>
              <a:avLst/>
              <a:gdLst/>
              <a:ahLst/>
              <a:cxnLst/>
              <a:rect l="0" t="0" r="0" b="0"/>
              <a:pathLst>
                <a:path w="249158" h="497313">
                  <a:moveTo>
                    <a:pt x="8334" y="0"/>
                  </a:moveTo>
                  <a:lnTo>
                    <a:pt x="0" y="48931"/>
                  </a:lnTo>
                  <a:lnTo>
                    <a:pt x="1575" y="90538"/>
                  </a:lnTo>
                  <a:lnTo>
                    <a:pt x="6999" y="141627"/>
                  </a:lnTo>
                  <a:lnTo>
                    <a:pt x="16491" y="202401"/>
                  </a:lnTo>
                  <a:lnTo>
                    <a:pt x="23983" y="256660"/>
                  </a:lnTo>
                  <a:lnTo>
                    <a:pt x="35558" y="306372"/>
                  </a:lnTo>
                  <a:lnTo>
                    <a:pt x="42177" y="366971"/>
                  </a:lnTo>
                  <a:lnTo>
                    <a:pt x="46772" y="386537"/>
                  </a:lnTo>
                  <a:lnTo>
                    <a:pt x="47997" y="385203"/>
                  </a:lnTo>
                  <a:lnTo>
                    <a:pt x="48814" y="379635"/>
                  </a:lnTo>
                  <a:lnTo>
                    <a:pt x="61142" y="355030"/>
                  </a:lnTo>
                  <a:lnTo>
                    <a:pt x="79613" y="331102"/>
                  </a:lnTo>
                  <a:lnTo>
                    <a:pt x="105493" y="314784"/>
                  </a:lnTo>
                  <a:lnTo>
                    <a:pt x="164383" y="295119"/>
                  </a:lnTo>
                  <a:lnTo>
                    <a:pt x="218656" y="268888"/>
                  </a:lnTo>
                  <a:lnTo>
                    <a:pt x="239851" y="255596"/>
                  </a:lnTo>
                  <a:lnTo>
                    <a:pt x="245737" y="247607"/>
                  </a:lnTo>
                  <a:lnTo>
                    <a:pt x="248491" y="238771"/>
                  </a:lnTo>
                  <a:lnTo>
                    <a:pt x="249157" y="229371"/>
                  </a:lnTo>
                  <a:lnTo>
                    <a:pt x="243658" y="212687"/>
                  </a:lnTo>
                  <a:lnTo>
                    <a:pt x="238916" y="204962"/>
                  </a:lnTo>
                  <a:lnTo>
                    <a:pt x="231075" y="199813"/>
                  </a:lnTo>
                  <a:lnTo>
                    <a:pt x="209886" y="194091"/>
                  </a:lnTo>
                  <a:lnTo>
                    <a:pt x="177237" y="196459"/>
                  </a:lnTo>
                  <a:lnTo>
                    <a:pt x="159052" y="207808"/>
                  </a:lnTo>
                  <a:lnTo>
                    <a:pt x="144340" y="224551"/>
                  </a:lnTo>
                  <a:lnTo>
                    <a:pt x="125363" y="267014"/>
                  </a:lnTo>
                  <a:lnTo>
                    <a:pt x="115939" y="320116"/>
                  </a:lnTo>
                  <a:lnTo>
                    <a:pt x="115247" y="375665"/>
                  </a:lnTo>
                  <a:lnTo>
                    <a:pt x="128282" y="431698"/>
                  </a:lnTo>
                  <a:lnTo>
                    <a:pt x="146429" y="467552"/>
                  </a:lnTo>
                  <a:lnTo>
                    <a:pt x="153040" y="476648"/>
                  </a:lnTo>
                  <a:lnTo>
                    <a:pt x="172863" y="489874"/>
                  </a:lnTo>
                  <a:lnTo>
                    <a:pt x="196102" y="497312"/>
                  </a:lnTo>
                  <a:lnTo>
                    <a:pt x="239961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202674" y="210569"/>
              <a:ext cx="156539" cy="631711"/>
            </a:xfrm>
            <a:custGeom>
              <a:avLst/>
              <a:gdLst/>
              <a:ahLst/>
              <a:cxnLst/>
              <a:rect l="0" t="0" r="0" b="0"/>
              <a:pathLst>
                <a:path w="156539" h="631711">
                  <a:moveTo>
                    <a:pt x="156538" y="0"/>
                  </a:moveTo>
                  <a:lnTo>
                    <a:pt x="118165" y="58617"/>
                  </a:lnTo>
                  <a:lnTo>
                    <a:pt x="81430" y="116878"/>
                  </a:lnTo>
                  <a:lnTo>
                    <a:pt x="49392" y="179078"/>
                  </a:lnTo>
                  <a:lnTo>
                    <a:pt x="26831" y="242164"/>
                  </a:lnTo>
                  <a:lnTo>
                    <a:pt x="12678" y="288951"/>
                  </a:lnTo>
                  <a:lnTo>
                    <a:pt x="3299" y="348308"/>
                  </a:lnTo>
                  <a:lnTo>
                    <a:pt x="0" y="409699"/>
                  </a:lnTo>
                  <a:lnTo>
                    <a:pt x="192" y="465454"/>
                  </a:lnTo>
                  <a:lnTo>
                    <a:pt x="9478" y="516678"/>
                  </a:lnTo>
                  <a:lnTo>
                    <a:pt x="42871" y="566614"/>
                  </a:lnTo>
                  <a:lnTo>
                    <a:pt x="86414" y="611353"/>
                  </a:lnTo>
                  <a:lnTo>
                    <a:pt x="124953" y="631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434386" y="389554"/>
              <a:ext cx="166982" cy="354068"/>
            </a:xfrm>
            <a:custGeom>
              <a:avLst/>
              <a:gdLst/>
              <a:ahLst/>
              <a:cxnLst/>
              <a:rect l="0" t="0" r="0" b="0"/>
              <a:pathLst>
                <a:path w="166982" h="354068">
                  <a:moveTo>
                    <a:pt x="19582" y="0"/>
                  </a:moveTo>
                  <a:lnTo>
                    <a:pt x="16463" y="52050"/>
                  </a:lnTo>
                  <a:lnTo>
                    <a:pt x="11249" y="108229"/>
                  </a:lnTo>
                  <a:lnTo>
                    <a:pt x="9704" y="163089"/>
                  </a:lnTo>
                  <a:lnTo>
                    <a:pt x="9247" y="215219"/>
                  </a:lnTo>
                  <a:lnTo>
                    <a:pt x="5991" y="271999"/>
                  </a:lnTo>
                  <a:lnTo>
                    <a:pt x="737" y="322748"/>
                  </a:lnTo>
                  <a:lnTo>
                    <a:pt x="0" y="337998"/>
                  </a:lnTo>
                  <a:lnTo>
                    <a:pt x="4188" y="346994"/>
                  </a:lnTo>
                  <a:lnTo>
                    <a:pt x="11659" y="351822"/>
                  </a:lnTo>
                  <a:lnTo>
                    <a:pt x="33608" y="354067"/>
                  </a:lnTo>
                  <a:lnTo>
                    <a:pt x="95359" y="349096"/>
                  </a:lnTo>
                  <a:lnTo>
                    <a:pt x="137181" y="344811"/>
                  </a:lnTo>
                  <a:lnTo>
                    <a:pt x="166981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646487" y="417227"/>
              <a:ext cx="207566" cy="304766"/>
            </a:xfrm>
            <a:custGeom>
              <a:avLst/>
              <a:gdLst/>
              <a:ahLst/>
              <a:cxnLst/>
              <a:rect l="0" t="0" r="0" b="0"/>
              <a:pathLst>
                <a:path w="207566" h="304766">
                  <a:moveTo>
                    <a:pt x="207565" y="24969"/>
                  </a:moveTo>
                  <a:lnTo>
                    <a:pt x="189584" y="9328"/>
                  </a:lnTo>
                  <a:lnTo>
                    <a:pt x="172667" y="1250"/>
                  </a:lnTo>
                  <a:lnTo>
                    <a:pt x="150330" y="0"/>
                  </a:lnTo>
                  <a:lnTo>
                    <a:pt x="103452" y="8729"/>
                  </a:lnTo>
                  <a:lnTo>
                    <a:pt x="61567" y="30124"/>
                  </a:lnTo>
                  <a:lnTo>
                    <a:pt x="29550" y="59999"/>
                  </a:lnTo>
                  <a:lnTo>
                    <a:pt x="16143" y="80313"/>
                  </a:lnTo>
                  <a:lnTo>
                    <a:pt x="3188" y="118056"/>
                  </a:lnTo>
                  <a:lnTo>
                    <a:pt x="0" y="158876"/>
                  </a:lnTo>
                  <a:lnTo>
                    <a:pt x="8810" y="214590"/>
                  </a:lnTo>
                  <a:lnTo>
                    <a:pt x="21552" y="253509"/>
                  </a:lnTo>
                  <a:lnTo>
                    <a:pt x="46819" y="292511"/>
                  </a:lnTo>
                  <a:lnTo>
                    <a:pt x="69831" y="301804"/>
                  </a:lnTo>
                  <a:lnTo>
                    <a:pt x="98387" y="304765"/>
                  </a:lnTo>
                  <a:lnTo>
                    <a:pt x="151727" y="297133"/>
                  </a:lnTo>
                  <a:lnTo>
                    <a:pt x="186508" y="2881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917222" y="436988"/>
              <a:ext cx="347442" cy="331593"/>
            </a:xfrm>
            <a:custGeom>
              <a:avLst/>
              <a:gdLst/>
              <a:ahLst/>
              <a:cxnLst/>
              <a:rect l="0" t="0" r="0" b="0"/>
              <a:pathLst>
                <a:path w="347442" h="331593">
                  <a:moveTo>
                    <a:pt x="0" y="289478"/>
                  </a:moveTo>
                  <a:lnTo>
                    <a:pt x="3120" y="246786"/>
                  </a:lnTo>
                  <a:lnTo>
                    <a:pt x="17959" y="183900"/>
                  </a:lnTo>
                  <a:lnTo>
                    <a:pt x="27029" y="129514"/>
                  </a:lnTo>
                  <a:lnTo>
                    <a:pt x="31405" y="77005"/>
                  </a:lnTo>
                  <a:lnTo>
                    <a:pt x="42772" y="19867"/>
                  </a:lnTo>
                  <a:lnTo>
                    <a:pt x="46063" y="7962"/>
                  </a:lnTo>
                  <a:lnTo>
                    <a:pt x="49426" y="3535"/>
                  </a:lnTo>
                  <a:lnTo>
                    <a:pt x="52837" y="4092"/>
                  </a:lnTo>
                  <a:lnTo>
                    <a:pt x="66348" y="24765"/>
                  </a:lnTo>
                  <a:lnTo>
                    <a:pt x="76282" y="47825"/>
                  </a:lnTo>
                  <a:lnTo>
                    <a:pt x="88898" y="100757"/>
                  </a:lnTo>
                  <a:lnTo>
                    <a:pt x="113227" y="150684"/>
                  </a:lnTo>
                  <a:lnTo>
                    <a:pt x="139224" y="178034"/>
                  </a:lnTo>
                  <a:lnTo>
                    <a:pt x="148968" y="181257"/>
                  </a:lnTo>
                  <a:lnTo>
                    <a:pt x="169153" y="178599"/>
                  </a:lnTo>
                  <a:lnTo>
                    <a:pt x="186704" y="163379"/>
                  </a:lnTo>
                  <a:lnTo>
                    <a:pt x="224238" y="102120"/>
                  </a:lnTo>
                  <a:lnTo>
                    <a:pt x="254065" y="38695"/>
                  </a:lnTo>
                  <a:lnTo>
                    <a:pt x="266092" y="5772"/>
                  </a:lnTo>
                  <a:lnTo>
                    <a:pt x="270981" y="905"/>
                  </a:lnTo>
                  <a:lnTo>
                    <a:pt x="276580" y="0"/>
                  </a:lnTo>
                  <a:lnTo>
                    <a:pt x="282654" y="1736"/>
                  </a:lnTo>
                  <a:lnTo>
                    <a:pt x="292520" y="19263"/>
                  </a:lnTo>
                  <a:lnTo>
                    <a:pt x="301533" y="62015"/>
                  </a:lnTo>
                  <a:lnTo>
                    <a:pt x="304203" y="111727"/>
                  </a:lnTo>
                  <a:lnTo>
                    <a:pt x="308113" y="163501"/>
                  </a:lnTo>
                  <a:lnTo>
                    <a:pt x="316682" y="212767"/>
                  </a:lnTo>
                  <a:lnTo>
                    <a:pt x="330057" y="271336"/>
                  </a:lnTo>
                  <a:lnTo>
                    <a:pt x="347441" y="3315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254134" y="284269"/>
              <a:ext cx="230680" cy="663296"/>
            </a:xfrm>
            <a:custGeom>
              <a:avLst/>
              <a:gdLst/>
              <a:ahLst/>
              <a:cxnLst/>
              <a:rect l="0" t="0" r="0" b="0"/>
              <a:pathLst>
                <a:path w="230680" h="663296">
                  <a:moveTo>
                    <a:pt x="0" y="0"/>
                  </a:moveTo>
                  <a:lnTo>
                    <a:pt x="50996" y="60873"/>
                  </a:lnTo>
                  <a:lnTo>
                    <a:pt x="101680" y="121234"/>
                  </a:lnTo>
                  <a:lnTo>
                    <a:pt x="143881" y="179460"/>
                  </a:lnTo>
                  <a:lnTo>
                    <a:pt x="186004" y="242197"/>
                  </a:lnTo>
                  <a:lnTo>
                    <a:pt x="213464" y="305330"/>
                  </a:lnTo>
                  <a:lnTo>
                    <a:pt x="226826" y="349781"/>
                  </a:lnTo>
                  <a:lnTo>
                    <a:pt x="230679" y="412460"/>
                  </a:lnTo>
                  <a:lnTo>
                    <a:pt x="225851" y="469988"/>
                  </a:lnTo>
                  <a:lnTo>
                    <a:pt x="211292" y="530788"/>
                  </a:lnTo>
                  <a:lnTo>
                    <a:pt x="180168" y="585952"/>
                  </a:lnTo>
                  <a:lnTo>
                    <a:pt x="155159" y="616982"/>
                  </a:lnTo>
                  <a:lnTo>
                    <a:pt x="107260" y="653384"/>
                  </a:lnTo>
                  <a:lnTo>
                    <a:pt x="84228" y="6632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685803" y="44219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717388" y="652766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10611" y="821225"/>
              <a:ext cx="7106737" cy="200040"/>
            </a:xfrm>
            <a:custGeom>
              <a:avLst/>
              <a:gdLst/>
              <a:ahLst/>
              <a:cxnLst/>
              <a:rect l="0" t="0" r="0" b="0"/>
              <a:pathLst>
                <a:path w="7106737" h="200040">
                  <a:moveTo>
                    <a:pt x="7106736" y="63168"/>
                  </a:moveTo>
                  <a:lnTo>
                    <a:pt x="7048119" y="63168"/>
                  </a:lnTo>
                  <a:lnTo>
                    <a:pt x="6986709" y="63168"/>
                  </a:lnTo>
                  <a:lnTo>
                    <a:pt x="6925186" y="60049"/>
                  </a:lnTo>
                  <a:lnTo>
                    <a:pt x="6871229" y="54835"/>
                  </a:lnTo>
                  <a:lnTo>
                    <a:pt x="6810788" y="50171"/>
                  </a:lnTo>
                  <a:lnTo>
                    <a:pt x="6754666" y="44499"/>
                  </a:lnTo>
                  <a:lnTo>
                    <a:pt x="6699370" y="36994"/>
                  </a:lnTo>
                  <a:lnTo>
                    <a:pt x="6646246" y="31482"/>
                  </a:lnTo>
                  <a:lnTo>
                    <a:pt x="6601147" y="24664"/>
                  </a:lnTo>
                  <a:lnTo>
                    <a:pt x="6559936" y="22659"/>
                  </a:lnTo>
                  <a:lnTo>
                    <a:pt x="6514323" y="18648"/>
                  </a:lnTo>
                  <a:lnTo>
                    <a:pt x="6451965" y="12932"/>
                  </a:lnTo>
                  <a:lnTo>
                    <a:pt x="6388973" y="11001"/>
                  </a:lnTo>
                  <a:lnTo>
                    <a:pt x="6331469" y="10620"/>
                  </a:lnTo>
                  <a:lnTo>
                    <a:pt x="6275050" y="7425"/>
                  </a:lnTo>
                  <a:lnTo>
                    <a:pt x="6213256" y="1464"/>
                  </a:lnTo>
                  <a:lnTo>
                    <a:pt x="6153130" y="287"/>
                  </a:lnTo>
                  <a:lnTo>
                    <a:pt x="6096194" y="55"/>
                  </a:lnTo>
                  <a:lnTo>
                    <a:pt x="6034297" y="9"/>
                  </a:lnTo>
                  <a:lnTo>
                    <a:pt x="5974151" y="0"/>
                  </a:lnTo>
                  <a:lnTo>
                    <a:pt x="5914090" y="3117"/>
                  </a:lnTo>
                  <a:lnTo>
                    <a:pt x="5851837" y="9062"/>
                  </a:lnTo>
                  <a:lnTo>
                    <a:pt x="5803077" y="10092"/>
                  </a:lnTo>
                  <a:lnTo>
                    <a:pt x="5741435" y="10440"/>
                  </a:lnTo>
                  <a:lnTo>
                    <a:pt x="5692506" y="10500"/>
                  </a:lnTo>
                  <a:lnTo>
                    <a:pt x="5630339" y="10521"/>
                  </a:lnTo>
                  <a:lnTo>
                    <a:pt x="5579390" y="13644"/>
                  </a:lnTo>
                  <a:lnTo>
                    <a:pt x="5530370" y="18859"/>
                  </a:lnTo>
                  <a:lnTo>
                    <a:pt x="5483089" y="20404"/>
                  </a:lnTo>
                  <a:lnTo>
                    <a:pt x="5432035" y="20861"/>
                  </a:lnTo>
                  <a:lnTo>
                    <a:pt x="5382984" y="24117"/>
                  </a:lnTo>
                  <a:lnTo>
                    <a:pt x="5335694" y="29371"/>
                  </a:lnTo>
                  <a:lnTo>
                    <a:pt x="5272902" y="31146"/>
                  </a:lnTo>
                  <a:lnTo>
                    <a:pt x="5224049" y="37043"/>
                  </a:lnTo>
                  <a:lnTo>
                    <a:pt x="5162375" y="41110"/>
                  </a:lnTo>
                  <a:lnTo>
                    <a:pt x="5113441" y="42984"/>
                  </a:lnTo>
                  <a:lnTo>
                    <a:pt x="5051273" y="50386"/>
                  </a:lnTo>
                  <a:lnTo>
                    <a:pt x="4988603" y="52195"/>
                  </a:lnTo>
                  <a:lnTo>
                    <a:pt x="4939770" y="58097"/>
                  </a:lnTo>
                  <a:lnTo>
                    <a:pt x="4888257" y="61666"/>
                  </a:lnTo>
                  <a:lnTo>
                    <a:pt x="4825684" y="70107"/>
                  </a:lnTo>
                  <a:lnTo>
                    <a:pt x="4776595" y="72633"/>
                  </a:lnTo>
                  <a:lnTo>
                    <a:pt x="4714373" y="73487"/>
                  </a:lnTo>
                  <a:lnTo>
                    <a:pt x="4651693" y="79245"/>
                  </a:lnTo>
                  <a:lnTo>
                    <a:pt x="4602859" y="82750"/>
                  </a:lnTo>
                  <a:lnTo>
                    <a:pt x="4551345" y="83788"/>
                  </a:lnTo>
                  <a:lnTo>
                    <a:pt x="4488772" y="91375"/>
                  </a:lnTo>
                  <a:lnTo>
                    <a:pt x="4438513" y="93752"/>
                  </a:lnTo>
                  <a:lnTo>
                    <a:pt x="4386577" y="93287"/>
                  </a:lnTo>
                  <a:lnTo>
                    <a:pt x="4332974" y="88600"/>
                  </a:lnTo>
                  <a:lnTo>
                    <a:pt x="4275497" y="92410"/>
                  </a:lnTo>
                  <a:lnTo>
                    <a:pt x="4225452" y="94059"/>
                  </a:lnTo>
                  <a:lnTo>
                    <a:pt x="4168380" y="94548"/>
                  </a:lnTo>
                  <a:lnTo>
                    <a:pt x="4113905" y="94693"/>
                  </a:lnTo>
                  <a:lnTo>
                    <a:pt x="4060719" y="94736"/>
                  </a:lnTo>
                  <a:lnTo>
                    <a:pt x="4006746" y="93579"/>
                  </a:lnTo>
                  <a:lnTo>
                    <a:pt x="3946820" y="87517"/>
                  </a:lnTo>
                  <a:lnTo>
                    <a:pt x="3885781" y="85201"/>
                  </a:lnTo>
                  <a:lnTo>
                    <a:pt x="3828960" y="84514"/>
                  </a:lnTo>
                  <a:lnTo>
                    <a:pt x="3768191" y="84311"/>
                  </a:lnTo>
                  <a:lnTo>
                    <a:pt x="3705731" y="84251"/>
                  </a:lnTo>
                  <a:lnTo>
                    <a:pt x="3642771" y="84233"/>
                  </a:lnTo>
                  <a:lnTo>
                    <a:pt x="3579663" y="84228"/>
                  </a:lnTo>
                  <a:lnTo>
                    <a:pt x="3516510" y="84226"/>
                  </a:lnTo>
                  <a:lnTo>
                    <a:pt x="3453345" y="84226"/>
                  </a:lnTo>
                  <a:lnTo>
                    <a:pt x="3390175" y="84225"/>
                  </a:lnTo>
                  <a:lnTo>
                    <a:pt x="3327005" y="84225"/>
                  </a:lnTo>
                  <a:lnTo>
                    <a:pt x="3263834" y="84225"/>
                  </a:lnTo>
                  <a:lnTo>
                    <a:pt x="3200663" y="84225"/>
                  </a:lnTo>
                  <a:lnTo>
                    <a:pt x="3158549" y="84225"/>
                  </a:lnTo>
                  <a:lnTo>
                    <a:pt x="3113316" y="84225"/>
                  </a:lnTo>
                  <a:lnTo>
                    <a:pt x="3065916" y="84225"/>
                  </a:lnTo>
                  <a:lnTo>
                    <a:pt x="3017553" y="84225"/>
                  </a:lnTo>
                  <a:lnTo>
                    <a:pt x="2968762" y="84225"/>
                  </a:lnTo>
                  <a:lnTo>
                    <a:pt x="2919781" y="83056"/>
                  </a:lnTo>
                  <a:lnTo>
                    <a:pt x="2870716" y="78636"/>
                  </a:lnTo>
                  <a:lnTo>
                    <a:pt x="2824733" y="75892"/>
                  </a:lnTo>
                  <a:lnTo>
                    <a:pt x="2779729" y="74673"/>
                  </a:lnTo>
                  <a:lnTo>
                    <a:pt x="2732432" y="74130"/>
                  </a:lnTo>
                  <a:lnTo>
                    <a:pt x="2684114" y="73890"/>
                  </a:lnTo>
                  <a:lnTo>
                    <a:pt x="2634174" y="73782"/>
                  </a:lnTo>
                  <a:lnTo>
                    <a:pt x="2580783" y="73735"/>
                  </a:lnTo>
                  <a:lnTo>
                    <a:pt x="2528977" y="73714"/>
                  </a:lnTo>
                  <a:lnTo>
                    <a:pt x="2478657" y="74874"/>
                  </a:lnTo>
                  <a:lnTo>
                    <a:pt x="2428996" y="79289"/>
                  </a:lnTo>
                  <a:lnTo>
                    <a:pt x="2379628" y="82032"/>
                  </a:lnTo>
                  <a:lnTo>
                    <a:pt x="2329221" y="83250"/>
                  </a:lnTo>
                  <a:lnTo>
                    <a:pt x="2275622" y="83792"/>
                  </a:lnTo>
                  <a:lnTo>
                    <a:pt x="2223725" y="84033"/>
                  </a:lnTo>
                  <a:lnTo>
                    <a:pt x="2173363" y="84140"/>
                  </a:lnTo>
                  <a:lnTo>
                    <a:pt x="2123684" y="84187"/>
                  </a:lnTo>
                  <a:lnTo>
                    <a:pt x="2074308" y="81089"/>
                  </a:lnTo>
                  <a:lnTo>
                    <a:pt x="2025067" y="76982"/>
                  </a:lnTo>
                  <a:lnTo>
                    <a:pt x="1975886" y="75157"/>
                  </a:lnTo>
                  <a:lnTo>
                    <a:pt x="1926732" y="74346"/>
                  </a:lnTo>
                  <a:lnTo>
                    <a:pt x="1876420" y="72815"/>
                  </a:lnTo>
                  <a:lnTo>
                    <a:pt x="1822863" y="68236"/>
                  </a:lnTo>
                  <a:lnTo>
                    <a:pt x="1767865" y="65421"/>
                  </a:lnTo>
                  <a:lnTo>
                    <a:pt x="1712226" y="64169"/>
                  </a:lnTo>
                  <a:lnTo>
                    <a:pt x="1656301" y="63613"/>
                  </a:lnTo>
                  <a:lnTo>
                    <a:pt x="1600251" y="63366"/>
                  </a:lnTo>
                  <a:lnTo>
                    <a:pt x="1544144" y="64426"/>
                  </a:lnTo>
                  <a:lnTo>
                    <a:pt x="1488012" y="68797"/>
                  </a:lnTo>
                  <a:lnTo>
                    <a:pt x="1428749" y="71519"/>
                  </a:lnTo>
                  <a:lnTo>
                    <a:pt x="1368485" y="72729"/>
                  </a:lnTo>
                  <a:lnTo>
                    <a:pt x="1310505" y="73267"/>
                  </a:lnTo>
                  <a:lnTo>
                    <a:pt x="1256661" y="73506"/>
                  </a:lnTo>
                  <a:lnTo>
                    <a:pt x="1204264" y="74782"/>
                  </a:lnTo>
                  <a:lnTo>
                    <a:pt x="1149780" y="79248"/>
                  </a:lnTo>
                  <a:lnTo>
                    <a:pt x="1100609" y="82013"/>
                  </a:lnTo>
                  <a:lnTo>
                    <a:pt x="1053019" y="83242"/>
                  </a:lnTo>
                  <a:lnTo>
                    <a:pt x="1000673" y="83788"/>
                  </a:lnTo>
                  <a:lnTo>
                    <a:pt x="949331" y="84031"/>
                  </a:lnTo>
                  <a:lnTo>
                    <a:pt x="898047" y="85309"/>
                  </a:lnTo>
                  <a:lnTo>
                    <a:pt x="844058" y="89776"/>
                  </a:lnTo>
                  <a:lnTo>
                    <a:pt x="791988" y="95661"/>
                  </a:lnTo>
                  <a:lnTo>
                    <a:pt x="740379" y="101006"/>
                  </a:lnTo>
                  <a:lnTo>
                    <a:pt x="686246" y="103382"/>
                  </a:lnTo>
                  <a:lnTo>
                    <a:pt x="630992" y="107557"/>
                  </a:lnTo>
                  <a:lnTo>
                    <a:pt x="575239" y="114482"/>
                  </a:lnTo>
                  <a:lnTo>
                    <a:pt x="519264" y="125359"/>
                  </a:lnTo>
                  <a:lnTo>
                    <a:pt x="463191" y="134872"/>
                  </a:lnTo>
                  <a:lnTo>
                    <a:pt x="408244" y="143000"/>
                  </a:lnTo>
                  <a:lnTo>
                    <a:pt x="356527" y="150512"/>
                  </a:lnTo>
                  <a:lnTo>
                    <a:pt x="303126" y="157750"/>
                  </a:lnTo>
                  <a:lnTo>
                    <a:pt x="250536" y="164866"/>
                  </a:lnTo>
                  <a:lnTo>
                    <a:pt x="203766" y="171928"/>
                  </a:lnTo>
                  <a:lnTo>
                    <a:pt x="156463" y="178966"/>
                  </a:lnTo>
                  <a:lnTo>
                    <a:pt x="93153" y="186386"/>
                  </a:lnTo>
                  <a:lnTo>
                    <a:pt x="29839" y="194482"/>
                  </a:lnTo>
                  <a:lnTo>
                    <a:pt x="0" y="2000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431668" y="1473989"/>
            <a:ext cx="674048" cy="368499"/>
            <a:chOff x="431668" y="1473989"/>
            <a:chExt cx="674048" cy="368499"/>
          </a:xfrm>
        </p:grpSpPr>
        <p:sp>
          <p:nvSpPr>
            <p:cNvPr id="33" name="Freeform 32"/>
            <p:cNvSpPr/>
            <p:nvPr/>
          </p:nvSpPr>
          <p:spPr>
            <a:xfrm>
              <a:off x="645734" y="1516103"/>
              <a:ext cx="28090" cy="326385"/>
            </a:xfrm>
            <a:custGeom>
              <a:avLst/>
              <a:gdLst/>
              <a:ahLst/>
              <a:cxnLst/>
              <a:rect l="0" t="0" r="0" b="0"/>
              <a:pathLst>
                <a:path w="28090" h="326385">
                  <a:moveTo>
                    <a:pt x="28089" y="0"/>
                  </a:moveTo>
                  <a:lnTo>
                    <a:pt x="12448" y="27556"/>
                  </a:lnTo>
                  <a:lnTo>
                    <a:pt x="0" y="90018"/>
                  </a:lnTo>
                  <a:lnTo>
                    <a:pt x="659" y="145995"/>
                  </a:lnTo>
                  <a:lnTo>
                    <a:pt x="5144" y="196506"/>
                  </a:lnTo>
                  <a:lnTo>
                    <a:pt x="6659" y="255495"/>
                  </a:lnTo>
                  <a:lnTo>
                    <a:pt x="15316" y="308600"/>
                  </a:lnTo>
                  <a:lnTo>
                    <a:pt x="17561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31668" y="1473989"/>
              <a:ext cx="368498" cy="84229"/>
            </a:xfrm>
            <a:custGeom>
              <a:avLst/>
              <a:gdLst/>
              <a:ahLst/>
              <a:cxnLst/>
              <a:rect l="0" t="0" r="0" b="0"/>
              <a:pathLst>
                <a:path w="368498" h="84229">
                  <a:moveTo>
                    <a:pt x="368497" y="0"/>
                  </a:moveTo>
                  <a:lnTo>
                    <a:pt x="314622" y="25194"/>
                  </a:lnTo>
                  <a:lnTo>
                    <a:pt x="251872" y="45244"/>
                  </a:lnTo>
                  <a:lnTo>
                    <a:pt x="202270" y="50451"/>
                  </a:lnTo>
                  <a:lnTo>
                    <a:pt x="150529" y="57582"/>
                  </a:lnTo>
                  <a:lnTo>
                    <a:pt x="87879" y="70473"/>
                  </a:lnTo>
                  <a:lnTo>
                    <a:pt x="29750" y="81165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26162" y="1484518"/>
              <a:ext cx="279554" cy="336913"/>
            </a:xfrm>
            <a:custGeom>
              <a:avLst/>
              <a:gdLst/>
              <a:ahLst/>
              <a:cxnLst/>
              <a:rect l="0" t="0" r="0" b="0"/>
              <a:pathLst>
                <a:path w="279554" h="336913">
                  <a:moveTo>
                    <a:pt x="5589" y="0"/>
                  </a:moveTo>
                  <a:lnTo>
                    <a:pt x="0" y="16767"/>
                  </a:lnTo>
                  <a:lnTo>
                    <a:pt x="2113" y="49552"/>
                  </a:lnTo>
                  <a:lnTo>
                    <a:pt x="12138" y="102551"/>
                  </a:lnTo>
                  <a:lnTo>
                    <a:pt x="15331" y="161200"/>
                  </a:lnTo>
                  <a:lnTo>
                    <a:pt x="21551" y="223174"/>
                  </a:lnTo>
                  <a:lnTo>
                    <a:pt x="25639" y="280476"/>
                  </a:lnTo>
                  <a:lnTo>
                    <a:pt x="26348" y="313431"/>
                  </a:lnTo>
                  <a:lnTo>
                    <a:pt x="38081" y="253607"/>
                  </a:lnTo>
                  <a:lnTo>
                    <a:pt x="45766" y="233207"/>
                  </a:lnTo>
                  <a:lnTo>
                    <a:pt x="56981" y="216341"/>
                  </a:lnTo>
                  <a:lnTo>
                    <a:pt x="72883" y="204166"/>
                  </a:lnTo>
                  <a:lnTo>
                    <a:pt x="82037" y="199282"/>
                  </a:lnTo>
                  <a:lnTo>
                    <a:pt x="91650" y="198365"/>
                  </a:lnTo>
                  <a:lnTo>
                    <a:pt x="111688" y="203586"/>
                  </a:lnTo>
                  <a:lnTo>
                    <a:pt x="126054" y="216824"/>
                  </a:lnTo>
                  <a:lnTo>
                    <a:pt x="144808" y="253919"/>
                  </a:lnTo>
                  <a:lnTo>
                    <a:pt x="152542" y="295258"/>
                  </a:lnTo>
                  <a:lnTo>
                    <a:pt x="155030" y="295105"/>
                  </a:lnTo>
                  <a:lnTo>
                    <a:pt x="209077" y="232011"/>
                  </a:lnTo>
                  <a:lnTo>
                    <a:pt x="265984" y="189546"/>
                  </a:lnTo>
                  <a:lnTo>
                    <a:pt x="273942" y="182516"/>
                  </a:lnTo>
                  <a:lnTo>
                    <a:pt x="278078" y="174320"/>
                  </a:lnTo>
                  <a:lnTo>
                    <a:pt x="279553" y="155854"/>
                  </a:lnTo>
                  <a:lnTo>
                    <a:pt x="275969" y="150696"/>
                  </a:lnTo>
                  <a:lnTo>
                    <a:pt x="270070" y="148427"/>
                  </a:lnTo>
                  <a:lnTo>
                    <a:pt x="254158" y="149026"/>
                  </a:lnTo>
                  <a:lnTo>
                    <a:pt x="225468" y="157109"/>
                  </a:lnTo>
                  <a:lnTo>
                    <a:pt x="205088" y="167702"/>
                  </a:lnTo>
                  <a:lnTo>
                    <a:pt x="190572" y="183329"/>
                  </a:lnTo>
                  <a:lnTo>
                    <a:pt x="171720" y="221956"/>
                  </a:lnTo>
                  <a:lnTo>
                    <a:pt x="165947" y="258527"/>
                  </a:lnTo>
                  <a:lnTo>
                    <a:pt x="170836" y="279067"/>
                  </a:lnTo>
                  <a:lnTo>
                    <a:pt x="193038" y="311318"/>
                  </a:lnTo>
                  <a:lnTo>
                    <a:pt x="218667" y="327508"/>
                  </a:lnTo>
                  <a:lnTo>
                    <a:pt x="268801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1361469" y="1347647"/>
            <a:ext cx="2670946" cy="526426"/>
            <a:chOff x="1361469" y="1347647"/>
            <a:chExt cx="2670946" cy="526426"/>
          </a:xfrm>
        </p:grpSpPr>
        <p:sp>
          <p:nvSpPr>
            <p:cNvPr id="37" name="Freeform 36"/>
            <p:cNvSpPr/>
            <p:nvPr/>
          </p:nvSpPr>
          <p:spPr>
            <a:xfrm>
              <a:off x="1361469" y="1347647"/>
              <a:ext cx="49350" cy="515898"/>
            </a:xfrm>
            <a:custGeom>
              <a:avLst/>
              <a:gdLst/>
              <a:ahLst/>
              <a:cxnLst/>
              <a:rect l="0" t="0" r="0" b="0"/>
              <a:pathLst>
                <a:path w="49350" h="515898">
                  <a:moveTo>
                    <a:pt x="7235" y="0"/>
                  </a:moveTo>
                  <a:lnTo>
                    <a:pt x="0" y="28726"/>
                  </a:lnTo>
                  <a:lnTo>
                    <a:pt x="477" y="88993"/>
                  </a:lnTo>
                  <a:lnTo>
                    <a:pt x="5233" y="133993"/>
                  </a:lnTo>
                  <a:lnTo>
                    <a:pt x="12429" y="195314"/>
                  </a:lnTo>
                  <a:lnTo>
                    <a:pt x="25115" y="253137"/>
                  </a:lnTo>
                  <a:lnTo>
                    <a:pt x="34240" y="315469"/>
                  </a:lnTo>
                  <a:lnTo>
                    <a:pt x="38633" y="375402"/>
                  </a:lnTo>
                  <a:lnTo>
                    <a:pt x="43766" y="431993"/>
                  </a:lnTo>
                  <a:lnTo>
                    <a:pt x="39798" y="487885"/>
                  </a:lnTo>
                  <a:lnTo>
                    <a:pt x="42374" y="503447"/>
                  </a:lnTo>
                  <a:lnTo>
                    <a:pt x="49349" y="515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459448" y="1626328"/>
              <a:ext cx="137933" cy="206219"/>
            </a:xfrm>
            <a:custGeom>
              <a:avLst/>
              <a:gdLst/>
              <a:ahLst/>
              <a:cxnLst/>
              <a:rect l="0" t="0" r="0" b="0"/>
              <a:pathLst>
                <a:path w="137933" h="206219">
                  <a:moveTo>
                    <a:pt x="88241" y="5589"/>
                  </a:moveTo>
                  <a:lnTo>
                    <a:pt x="71473" y="0"/>
                  </a:lnTo>
                  <a:lnTo>
                    <a:pt x="64194" y="693"/>
                  </a:lnTo>
                  <a:lnTo>
                    <a:pt x="49867" y="7702"/>
                  </a:lnTo>
                  <a:lnTo>
                    <a:pt x="28648" y="24802"/>
                  </a:lnTo>
                  <a:lnTo>
                    <a:pt x="13132" y="50276"/>
                  </a:lnTo>
                  <a:lnTo>
                    <a:pt x="1125" y="85640"/>
                  </a:lnTo>
                  <a:lnTo>
                    <a:pt x="0" y="109017"/>
                  </a:lnTo>
                  <a:lnTo>
                    <a:pt x="4569" y="131106"/>
                  </a:lnTo>
                  <a:lnTo>
                    <a:pt x="20295" y="162102"/>
                  </a:lnTo>
                  <a:lnTo>
                    <a:pt x="53441" y="201472"/>
                  </a:lnTo>
                  <a:lnTo>
                    <a:pt x="62701" y="205198"/>
                  </a:lnTo>
                  <a:lnTo>
                    <a:pt x="85469" y="206218"/>
                  </a:lnTo>
                  <a:lnTo>
                    <a:pt x="104946" y="199652"/>
                  </a:lnTo>
                  <a:lnTo>
                    <a:pt x="113416" y="194626"/>
                  </a:lnTo>
                  <a:lnTo>
                    <a:pt x="125946" y="179682"/>
                  </a:lnTo>
                  <a:lnTo>
                    <a:pt x="130925" y="170784"/>
                  </a:lnTo>
                  <a:lnTo>
                    <a:pt x="137932" y="130315"/>
                  </a:lnTo>
                  <a:lnTo>
                    <a:pt x="134420" y="92457"/>
                  </a:lnTo>
                  <a:lnTo>
                    <a:pt x="120381" y="59014"/>
                  </a:lnTo>
                  <a:lnTo>
                    <a:pt x="101403" y="32467"/>
                  </a:lnTo>
                  <a:lnTo>
                    <a:pt x="75373" y="15372"/>
                  </a:lnTo>
                  <a:lnTo>
                    <a:pt x="46127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621388" y="1610860"/>
              <a:ext cx="246403" cy="229983"/>
            </a:xfrm>
            <a:custGeom>
              <a:avLst/>
              <a:gdLst/>
              <a:ahLst/>
              <a:cxnLst/>
              <a:rect l="0" t="0" r="0" b="0"/>
              <a:pathLst>
                <a:path w="246403" h="229983">
                  <a:moveTo>
                    <a:pt x="0" y="31585"/>
                  </a:moveTo>
                  <a:lnTo>
                    <a:pt x="0" y="90202"/>
                  </a:lnTo>
                  <a:lnTo>
                    <a:pt x="9576" y="137140"/>
                  </a:lnTo>
                  <a:lnTo>
                    <a:pt x="39403" y="198459"/>
                  </a:lnTo>
                  <a:lnTo>
                    <a:pt x="59898" y="225569"/>
                  </a:lnTo>
                  <a:lnTo>
                    <a:pt x="66838" y="228758"/>
                  </a:lnTo>
                  <a:lnTo>
                    <a:pt x="73805" y="228544"/>
                  </a:lnTo>
                  <a:lnTo>
                    <a:pt x="80789" y="226062"/>
                  </a:lnTo>
                  <a:lnTo>
                    <a:pt x="91668" y="213946"/>
                  </a:lnTo>
                  <a:lnTo>
                    <a:pt x="108185" y="171982"/>
                  </a:lnTo>
                  <a:lnTo>
                    <a:pt x="113553" y="132326"/>
                  </a:lnTo>
                  <a:lnTo>
                    <a:pt x="109301" y="85193"/>
                  </a:lnTo>
                  <a:lnTo>
                    <a:pt x="110302" y="84871"/>
                  </a:lnTo>
                  <a:lnTo>
                    <a:pt x="123493" y="119841"/>
                  </a:lnTo>
                  <a:lnTo>
                    <a:pt x="146056" y="177897"/>
                  </a:lnTo>
                  <a:lnTo>
                    <a:pt x="195259" y="227405"/>
                  </a:lnTo>
                  <a:lnTo>
                    <a:pt x="202702" y="229982"/>
                  </a:lnTo>
                  <a:lnTo>
                    <a:pt x="210004" y="229361"/>
                  </a:lnTo>
                  <a:lnTo>
                    <a:pt x="217212" y="226606"/>
                  </a:lnTo>
                  <a:lnTo>
                    <a:pt x="228340" y="214187"/>
                  </a:lnTo>
                  <a:lnTo>
                    <a:pt x="237185" y="193460"/>
                  </a:lnTo>
                  <a:lnTo>
                    <a:pt x="246402" y="144669"/>
                  </a:lnTo>
                  <a:lnTo>
                    <a:pt x="240222" y="85075"/>
                  </a:lnTo>
                  <a:lnTo>
                    <a:pt x="224353" y="24894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906681" y="1615375"/>
              <a:ext cx="146588" cy="227113"/>
            </a:xfrm>
            <a:custGeom>
              <a:avLst/>
              <a:gdLst/>
              <a:ahLst/>
              <a:cxnLst/>
              <a:rect l="0" t="0" r="0" b="0"/>
              <a:pathLst>
                <a:path w="146588" h="227113">
                  <a:moveTo>
                    <a:pt x="41091" y="79713"/>
                  </a:moveTo>
                  <a:lnTo>
                    <a:pt x="57858" y="74123"/>
                  </a:lnTo>
                  <a:lnTo>
                    <a:pt x="75449" y="74499"/>
                  </a:lnTo>
                  <a:lnTo>
                    <a:pt x="94966" y="76226"/>
                  </a:lnTo>
                  <a:lnTo>
                    <a:pt x="115338" y="73094"/>
                  </a:lnTo>
                  <a:lnTo>
                    <a:pt x="132971" y="64682"/>
                  </a:lnTo>
                  <a:lnTo>
                    <a:pt x="140949" y="59164"/>
                  </a:lnTo>
                  <a:lnTo>
                    <a:pt x="145097" y="51976"/>
                  </a:lnTo>
                  <a:lnTo>
                    <a:pt x="146587" y="34630"/>
                  </a:lnTo>
                  <a:lnTo>
                    <a:pt x="140231" y="18342"/>
                  </a:lnTo>
                  <a:lnTo>
                    <a:pt x="135260" y="10723"/>
                  </a:lnTo>
                  <a:lnTo>
                    <a:pt x="127267" y="5643"/>
                  </a:lnTo>
                  <a:lnTo>
                    <a:pt x="105907" y="0"/>
                  </a:lnTo>
                  <a:lnTo>
                    <a:pt x="67575" y="2412"/>
                  </a:lnTo>
                  <a:lnTo>
                    <a:pt x="32170" y="16124"/>
                  </a:lnTo>
                  <a:lnTo>
                    <a:pt x="16459" y="31564"/>
                  </a:lnTo>
                  <a:lnTo>
                    <a:pt x="10631" y="40595"/>
                  </a:lnTo>
                  <a:lnTo>
                    <a:pt x="2430" y="75661"/>
                  </a:lnTo>
                  <a:lnTo>
                    <a:pt x="0" y="115687"/>
                  </a:lnTo>
                  <a:lnTo>
                    <a:pt x="5670" y="140155"/>
                  </a:lnTo>
                  <a:lnTo>
                    <a:pt x="28375" y="184459"/>
                  </a:lnTo>
                  <a:lnTo>
                    <a:pt x="44798" y="199576"/>
                  </a:lnTo>
                  <a:lnTo>
                    <a:pt x="93733" y="2271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113765" y="1637882"/>
              <a:ext cx="197232" cy="212032"/>
            </a:xfrm>
            <a:custGeom>
              <a:avLst/>
              <a:gdLst/>
              <a:ahLst/>
              <a:cxnLst/>
              <a:rect l="0" t="0" r="0" b="0"/>
              <a:pathLst>
                <a:path w="197232" h="212032">
                  <a:moveTo>
                    <a:pt x="128805" y="15092"/>
                  </a:moveTo>
                  <a:lnTo>
                    <a:pt x="84842" y="437"/>
                  </a:lnTo>
                  <a:lnTo>
                    <a:pt x="64812" y="0"/>
                  </a:lnTo>
                  <a:lnTo>
                    <a:pt x="44211" y="4875"/>
                  </a:lnTo>
                  <a:lnTo>
                    <a:pt x="23357" y="14840"/>
                  </a:lnTo>
                  <a:lnTo>
                    <a:pt x="8630" y="30188"/>
                  </a:lnTo>
                  <a:lnTo>
                    <a:pt x="3064" y="39194"/>
                  </a:lnTo>
                  <a:lnTo>
                    <a:pt x="0" y="61679"/>
                  </a:lnTo>
                  <a:lnTo>
                    <a:pt x="821" y="74226"/>
                  </a:lnTo>
                  <a:lnTo>
                    <a:pt x="11092" y="94406"/>
                  </a:lnTo>
                  <a:lnTo>
                    <a:pt x="18744" y="103063"/>
                  </a:lnTo>
                  <a:lnTo>
                    <a:pt x="39724" y="112682"/>
                  </a:lnTo>
                  <a:lnTo>
                    <a:pt x="97750" y="126599"/>
                  </a:lnTo>
                  <a:lnTo>
                    <a:pt x="135851" y="131969"/>
                  </a:lnTo>
                  <a:lnTo>
                    <a:pt x="191517" y="160046"/>
                  </a:lnTo>
                  <a:lnTo>
                    <a:pt x="196349" y="167880"/>
                  </a:lnTo>
                  <a:lnTo>
                    <a:pt x="197231" y="176612"/>
                  </a:lnTo>
                  <a:lnTo>
                    <a:pt x="195479" y="185943"/>
                  </a:lnTo>
                  <a:lnTo>
                    <a:pt x="190802" y="193333"/>
                  </a:lnTo>
                  <a:lnTo>
                    <a:pt x="176246" y="204664"/>
                  </a:lnTo>
                  <a:lnTo>
                    <a:pt x="142731" y="212031"/>
                  </a:lnTo>
                  <a:lnTo>
                    <a:pt x="82249" y="206115"/>
                  </a:lnTo>
                  <a:lnTo>
                    <a:pt x="23520" y="1940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380002" y="1379233"/>
              <a:ext cx="20496" cy="494840"/>
            </a:xfrm>
            <a:custGeom>
              <a:avLst/>
              <a:gdLst/>
              <a:ahLst/>
              <a:cxnLst/>
              <a:rect l="0" t="0" r="0" b="0"/>
              <a:pathLst>
                <a:path w="20496" h="494840">
                  <a:moveTo>
                    <a:pt x="20495" y="0"/>
                  </a:moveTo>
                  <a:lnTo>
                    <a:pt x="5841" y="55141"/>
                  </a:lnTo>
                  <a:lnTo>
                    <a:pt x="1335" y="109145"/>
                  </a:lnTo>
                  <a:lnTo>
                    <a:pt x="0" y="158421"/>
                  </a:lnTo>
                  <a:lnTo>
                    <a:pt x="5194" y="219425"/>
                  </a:lnTo>
                  <a:lnTo>
                    <a:pt x="7845" y="265588"/>
                  </a:lnTo>
                  <a:lnTo>
                    <a:pt x="10194" y="311061"/>
                  </a:lnTo>
                  <a:lnTo>
                    <a:pt x="16923" y="369547"/>
                  </a:lnTo>
                  <a:lnTo>
                    <a:pt x="19437" y="422750"/>
                  </a:lnTo>
                  <a:lnTo>
                    <a:pt x="19012" y="465161"/>
                  </a:lnTo>
                  <a:lnTo>
                    <a:pt x="9967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253098" y="1568746"/>
              <a:ext cx="284270" cy="10529"/>
            </a:xfrm>
            <a:custGeom>
              <a:avLst/>
              <a:gdLst/>
              <a:ahLst/>
              <a:cxnLst/>
              <a:rect l="0" t="0" r="0" b="0"/>
              <a:pathLst>
                <a:path w="284270" h="10529">
                  <a:moveTo>
                    <a:pt x="284269" y="0"/>
                  </a:moveTo>
                  <a:lnTo>
                    <a:pt x="227005" y="0"/>
                  </a:lnTo>
                  <a:lnTo>
                    <a:pt x="166113" y="5589"/>
                  </a:lnTo>
                  <a:lnTo>
                    <a:pt x="117589" y="9065"/>
                  </a:lnTo>
                  <a:lnTo>
                    <a:pt x="66167" y="10095"/>
                  </a:lnTo>
                  <a:lnTo>
                    <a:pt x="37596" y="1033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811275" y="1632361"/>
              <a:ext cx="168290" cy="231184"/>
            </a:xfrm>
            <a:custGeom>
              <a:avLst/>
              <a:gdLst/>
              <a:ahLst/>
              <a:cxnLst/>
              <a:rect l="0" t="0" r="0" b="0"/>
              <a:pathLst>
                <a:path w="168290" h="231184">
                  <a:moveTo>
                    <a:pt x="20890" y="52198"/>
                  </a:moveTo>
                  <a:lnTo>
                    <a:pt x="20890" y="106343"/>
                  </a:lnTo>
                  <a:lnTo>
                    <a:pt x="20890" y="161289"/>
                  </a:lnTo>
                  <a:lnTo>
                    <a:pt x="19720" y="216250"/>
                  </a:lnTo>
                  <a:lnTo>
                    <a:pt x="17771" y="217718"/>
                  </a:lnTo>
                  <a:lnTo>
                    <a:pt x="15301" y="215187"/>
                  </a:lnTo>
                  <a:lnTo>
                    <a:pt x="6236" y="194858"/>
                  </a:lnTo>
                  <a:lnTo>
                    <a:pt x="677" y="134878"/>
                  </a:lnTo>
                  <a:lnTo>
                    <a:pt x="0" y="79968"/>
                  </a:lnTo>
                  <a:lnTo>
                    <a:pt x="5472" y="38069"/>
                  </a:lnTo>
                  <a:lnTo>
                    <a:pt x="14428" y="16283"/>
                  </a:lnTo>
                  <a:lnTo>
                    <a:pt x="20092" y="7198"/>
                  </a:lnTo>
                  <a:lnTo>
                    <a:pt x="27377" y="2311"/>
                  </a:lnTo>
                  <a:lnTo>
                    <a:pt x="44830" y="0"/>
                  </a:lnTo>
                  <a:lnTo>
                    <a:pt x="61166" y="5992"/>
                  </a:lnTo>
                  <a:lnTo>
                    <a:pt x="68798" y="10866"/>
                  </a:lnTo>
                  <a:lnTo>
                    <a:pt x="90717" y="40082"/>
                  </a:lnTo>
                  <a:lnTo>
                    <a:pt x="126128" y="99317"/>
                  </a:lnTo>
                  <a:lnTo>
                    <a:pt x="154242" y="137415"/>
                  </a:lnTo>
                  <a:lnTo>
                    <a:pt x="162046" y="161042"/>
                  </a:lnTo>
                  <a:lnTo>
                    <a:pt x="166440" y="197532"/>
                  </a:lnTo>
                  <a:lnTo>
                    <a:pt x="168289" y="2311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032207" y="1674031"/>
              <a:ext cx="157928" cy="181410"/>
            </a:xfrm>
            <a:custGeom>
              <a:avLst/>
              <a:gdLst/>
              <a:ahLst/>
              <a:cxnLst/>
              <a:rect l="0" t="0" r="0" b="0"/>
              <a:pathLst>
                <a:path w="157928" h="181410">
                  <a:moveTo>
                    <a:pt x="0" y="0"/>
                  </a:moveTo>
                  <a:lnTo>
                    <a:pt x="0" y="58616"/>
                  </a:lnTo>
                  <a:lnTo>
                    <a:pt x="11452" y="115213"/>
                  </a:lnTo>
                  <a:lnTo>
                    <a:pt x="30338" y="157809"/>
                  </a:lnTo>
                  <a:lnTo>
                    <a:pt x="46239" y="172692"/>
                  </a:lnTo>
                  <a:lnTo>
                    <a:pt x="55392" y="178299"/>
                  </a:lnTo>
                  <a:lnTo>
                    <a:pt x="74921" y="181409"/>
                  </a:lnTo>
                  <a:lnTo>
                    <a:pt x="85043" y="180601"/>
                  </a:lnTo>
                  <a:lnTo>
                    <a:pt x="102527" y="170344"/>
                  </a:lnTo>
                  <a:lnTo>
                    <a:pt x="132816" y="135163"/>
                  </a:lnTo>
                  <a:lnTo>
                    <a:pt x="148667" y="93601"/>
                  </a:lnTo>
                  <a:lnTo>
                    <a:pt x="157927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274362" y="1706387"/>
              <a:ext cx="221100" cy="157158"/>
            </a:xfrm>
            <a:custGeom>
              <a:avLst/>
              <a:gdLst/>
              <a:ahLst/>
              <a:cxnLst/>
              <a:rect l="0" t="0" r="0" b="0"/>
              <a:pathLst>
                <a:path w="221100" h="157158">
                  <a:moveTo>
                    <a:pt x="0" y="30815"/>
                  </a:moveTo>
                  <a:lnTo>
                    <a:pt x="0" y="89432"/>
                  </a:lnTo>
                  <a:lnTo>
                    <a:pt x="6066" y="127011"/>
                  </a:lnTo>
                  <a:lnTo>
                    <a:pt x="1545" y="97866"/>
                  </a:lnTo>
                  <a:lnTo>
                    <a:pt x="305" y="41460"/>
                  </a:lnTo>
                  <a:lnTo>
                    <a:pt x="6375" y="17608"/>
                  </a:lnTo>
                  <a:lnTo>
                    <a:pt x="11269" y="7973"/>
                  </a:lnTo>
                  <a:lnTo>
                    <a:pt x="18042" y="2718"/>
                  </a:lnTo>
                  <a:lnTo>
                    <a:pt x="26066" y="385"/>
                  </a:lnTo>
                  <a:lnTo>
                    <a:pt x="34925" y="0"/>
                  </a:lnTo>
                  <a:lnTo>
                    <a:pt x="51007" y="5811"/>
                  </a:lnTo>
                  <a:lnTo>
                    <a:pt x="65954" y="17362"/>
                  </a:lnTo>
                  <a:lnTo>
                    <a:pt x="86353" y="43596"/>
                  </a:lnTo>
                  <a:lnTo>
                    <a:pt x="97986" y="66577"/>
                  </a:lnTo>
                  <a:lnTo>
                    <a:pt x="98079" y="65185"/>
                  </a:lnTo>
                  <a:lnTo>
                    <a:pt x="96972" y="60747"/>
                  </a:lnTo>
                  <a:lnTo>
                    <a:pt x="101002" y="37734"/>
                  </a:lnTo>
                  <a:lnTo>
                    <a:pt x="115195" y="14277"/>
                  </a:lnTo>
                  <a:lnTo>
                    <a:pt x="122420" y="10431"/>
                  </a:lnTo>
                  <a:lnTo>
                    <a:pt x="139807" y="9277"/>
                  </a:lnTo>
                  <a:lnTo>
                    <a:pt x="169326" y="15205"/>
                  </a:lnTo>
                  <a:lnTo>
                    <a:pt x="194710" y="29959"/>
                  </a:lnTo>
                  <a:lnTo>
                    <a:pt x="206641" y="45642"/>
                  </a:lnTo>
                  <a:lnTo>
                    <a:pt x="214673" y="66650"/>
                  </a:lnTo>
                  <a:lnTo>
                    <a:pt x="219830" y="121558"/>
                  </a:lnTo>
                  <a:lnTo>
                    <a:pt x="221099" y="1571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558632" y="1484518"/>
              <a:ext cx="172451" cy="333825"/>
            </a:xfrm>
            <a:custGeom>
              <a:avLst/>
              <a:gdLst/>
              <a:ahLst/>
              <a:cxnLst/>
              <a:rect l="0" t="0" r="0" b="0"/>
              <a:pathLst>
                <a:path w="172451" h="333825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4654" y="168794"/>
                  </a:lnTo>
                  <a:lnTo>
                    <a:pt x="27028" y="229874"/>
                  </a:lnTo>
                  <a:lnTo>
                    <a:pt x="30685" y="292718"/>
                  </a:lnTo>
                  <a:lnTo>
                    <a:pt x="30985" y="307449"/>
                  </a:lnTo>
                  <a:lnTo>
                    <a:pt x="28845" y="314930"/>
                  </a:lnTo>
                  <a:lnTo>
                    <a:pt x="25079" y="317578"/>
                  </a:lnTo>
                  <a:lnTo>
                    <a:pt x="20229" y="317004"/>
                  </a:lnTo>
                  <a:lnTo>
                    <a:pt x="18165" y="311941"/>
                  </a:lnTo>
                  <a:lnTo>
                    <a:pt x="20445" y="251750"/>
                  </a:lnTo>
                  <a:lnTo>
                    <a:pt x="26465" y="213412"/>
                  </a:lnTo>
                  <a:lnTo>
                    <a:pt x="41247" y="179826"/>
                  </a:lnTo>
                  <a:lnTo>
                    <a:pt x="56936" y="164541"/>
                  </a:lnTo>
                  <a:lnTo>
                    <a:pt x="66033" y="158827"/>
                  </a:lnTo>
                  <a:lnTo>
                    <a:pt x="85500" y="155597"/>
                  </a:lnTo>
                  <a:lnTo>
                    <a:pt x="95605" y="156374"/>
                  </a:lnTo>
                  <a:lnTo>
                    <a:pt x="113071" y="163476"/>
                  </a:lnTo>
                  <a:lnTo>
                    <a:pt x="128632" y="175601"/>
                  </a:lnTo>
                  <a:lnTo>
                    <a:pt x="149377" y="202158"/>
                  </a:lnTo>
                  <a:lnTo>
                    <a:pt x="171301" y="252962"/>
                  </a:lnTo>
                  <a:lnTo>
                    <a:pt x="172450" y="273864"/>
                  </a:lnTo>
                  <a:lnTo>
                    <a:pt x="167891" y="293683"/>
                  </a:lnTo>
                  <a:lnTo>
                    <a:pt x="158066" y="310290"/>
                  </a:lnTo>
                  <a:lnTo>
                    <a:pt x="142781" y="322350"/>
                  </a:lnTo>
                  <a:lnTo>
                    <a:pt x="123120" y="330440"/>
                  </a:lnTo>
                  <a:lnTo>
                    <a:pt x="86912" y="333824"/>
                  </a:lnTo>
                  <a:lnTo>
                    <a:pt x="53438" y="326768"/>
                  </a:lnTo>
                  <a:lnTo>
                    <a:pt x="10528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716559" y="1628002"/>
              <a:ext cx="143417" cy="175466"/>
            </a:xfrm>
            <a:custGeom>
              <a:avLst/>
              <a:gdLst/>
              <a:ahLst/>
              <a:cxnLst/>
              <a:rect l="0" t="0" r="0" b="0"/>
              <a:pathLst>
                <a:path w="143417" h="175466">
                  <a:moveTo>
                    <a:pt x="0" y="67086"/>
                  </a:moveTo>
                  <a:lnTo>
                    <a:pt x="16768" y="61496"/>
                  </a:lnTo>
                  <a:lnTo>
                    <a:pt x="34359" y="61872"/>
                  </a:lnTo>
                  <a:lnTo>
                    <a:pt x="55045" y="63599"/>
                  </a:lnTo>
                  <a:lnTo>
                    <a:pt x="114512" y="52126"/>
                  </a:lnTo>
                  <a:lnTo>
                    <a:pt x="133173" y="39380"/>
                  </a:lnTo>
                  <a:lnTo>
                    <a:pt x="141424" y="31068"/>
                  </a:lnTo>
                  <a:lnTo>
                    <a:pt x="143416" y="24356"/>
                  </a:lnTo>
                  <a:lnTo>
                    <a:pt x="141234" y="18712"/>
                  </a:lnTo>
                  <a:lnTo>
                    <a:pt x="129451" y="9322"/>
                  </a:lnTo>
                  <a:lnTo>
                    <a:pt x="112516" y="1248"/>
                  </a:lnTo>
                  <a:lnTo>
                    <a:pt x="93291" y="0"/>
                  </a:lnTo>
                  <a:lnTo>
                    <a:pt x="74218" y="4515"/>
                  </a:lnTo>
                  <a:lnTo>
                    <a:pt x="57942" y="14320"/>
                  </a:lnTo>
                  <a:lnTo>
                    <a:pt x="46029" y="29596"/>
                  </a:lnTo>
                  <a:lnTo>
                    <a:pt x="28849" y="67999"/>
                  </a:lnTo>
                  <a:lnTo>
                    <a:pt x="27640" y="88549"/>
                  </a:lnTo>
                  <a:lnTo>
                    <a:pt x="36396" y="130337"/>
                  </a:lnTo>
                  <a:lnTo>
                    <a:pt x="48931" y="148230"/>
                  </a:lnTo>
                  <a:lnTo>
                    <a:pt x="66201" y="162811"/>
                  </a:lnTo>
                  <a:lnTo>
                    <a:pt x="85575" y="173191"/>
                  </a:lnTo>
                  <a:lnTo>
                    <a:pt x="105884" y="175465"/>
                  </a:lnTo>
                  <a:lnTo>
                    <a:pt x="136871" y="1723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916601" y="1663502"/>
              <a:ext cx="115814" cy="160002"/>
            </a:xfrm>
            <a:custGeom>
              <a:avLst/>
              <a:gdLst/>
              <a:ahLst/>
              <a:cxnLst/>
              <a:rect l="0" t="0" r="0" b="0"/>
              <a:pathLst>
                <a:path w="115814" h="160002">
                  <a:moveTo>
                    <a:pt x="0" y="31586"/>
                  </a:moveTo>
                  <a:lnTo>
                    <a:pt x="0" y="90202"/>
                  </a:lnTo>
                  <a:lnTo>
                    <a:pt x="11453" y="146799"/>
                  </a:lnTo>
                  <a:lnTo>
                    <a:pt x="14654" y="157528"/>
                  </a:lnTo>
                  <a:lnTo>
                    <a:pt x="16788" y="160001"/>
                  </a:lnTo>
                  <a:lnTo>
                    <a:pt x="18211" y="156970"/>
                  </a:lnTo>
                  <a:lnTo>
                    <a:pt x="18622" y="142294"/>
                  </a:lnTo>
                  <a:lnTo>
                    <a:pt x="11825" y="88495"/>
                  </a:lnTo>
                  <a:lnTo>
                    <a:pt x="10913" y="48318"/>
                  </a:lnTo>
                  <a:lnTo>
                    <a:pt x="16938" y="26934"/>
                  </a:lnTo>
                  <a:lnTo>
                    <a:pt x="21821" y="17956"/>
                  </a:lnTo>
                  <a:lnTo>
                    <a:pt x="29755" y="11971"/>
                  </a:lnTo>
                  <a:lnTo>
                    <a:pt x="51049" y="5320"/>
                  </a:lnTo>
                  <a:lnTo>
                    <a:pt x="104050" y="701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4295626" y="1410818"/>
            <a:ext cx="5201079" cy="663297"/>
            <a:chOff x="4295626" y="1410818"/>
            <a:chExt cx="5201079" cy="663297"/>
          </a:xfrm>
        </p:grpSpPr>
        <p:sp>
          <p:nvSpPr>
            <p:cNvPr id="51" name="Freeform 50"/>
            <p:cNvSpPr/>
            <p:nvPr/>
          </p:nvSpPr>
          <p:spPr>
            <a:xfrm>
              <a:off x="4426517" y="1463461"/>
              <a:ext cx="16510" cy="357970"/>
            </a:xfrm>
            <a:custGeom>
              <a:avLst/>
              <a:gdLst/>
              <a:ahLst/>
              <a:cxnLst/>
              <a:rect l="0" t="0" r="0" b="0"/>
              <a:pathLst>
                <a:path w="16510" h="357970">
                  <a:moveTo>
                    <a:pt x="16509" y="0"/>
                  </a:moveTo>
                  <a:lnTo>
                    <a:pt x="8175" y="60383"/>
                  </a:lnTo>
                  <a:lnTo>
                    <a:pt x="6631" y="118107"/>
                  </a:lnTo>
                  <a:lnTo>
                    <a:pt x="3053" y="170305"/>
                  </a:lnTo>
                  <a:lnTo>
                    <a:pt x="0" y="200863"/>
                  </a:lnTo>
                  <a:lnTo>
                    <a:pt x="3688" y="261766"/>
                  </a:lnTo>
                  <a:lnTo>
                    <a:pt x="5301" y="314386"/>
                  </a:lnTo>
                  <a:lnTo>
                    <a:pt x="5980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295626" y="1621388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47015" y="14654"/>
                  </a:lnTo>
                  <a:lnTo>
                    <a:pt x="96804" y="22132"/>
                  </a:lnTo>
                  <a:lnTo>
                    <a:pt x="41825" y="3747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482486" y="1463461"/>
              <a:ext cx="139525" cy="357970"/>
            </a:xfrm>
            <a:custGeom>
              <a:avLst/>
              <a:gdLst/>
              <a:ahLst/>
              <a:cxnLst/>
              <a:rect l="0" t="0" r="0" b="0"/>
              <a:pathLst>
                <a:path w="139525" h="357970">
                  <a:moveTo>
                    <a:pt x="23711" y="0"/>
                  </a:moveTo>
                  <a:lnTo>
                    <a:pt x="23711" y="57264"/>
                  </a:lnTo>
                  <a:lnTo>
                    <a:pt x="26830" y="106654"/>
                  </a:lnTo>
                  <a:lnTo>
                    <a:pt x="28924" y="158333"/>
                  </a:lnTo>
                  <a:lnTo>
                    <a:pt x="25255" y="210690"/>
                  </a:lnTo>
                  <a:lnTo>
                    <a:pt x="24168" y="263248"/>
                  </a:lnTo>
                  <a:lnTo>
                    <a:pt x="23846" y="312746"/>
                  </a:lnTo>
                  <a:lnTo>
                    <a:pt x="23801" y="327820"/>
                  </a:lnTo>
                  <a:lnTo>
                    <a:pt x="21431" y="335530"/>
                  </a:lnTo>
                  <a:lnTo>
                    <a:pt x="17512" y="338330"/>
                  </a:lnTo>
                  <a:lnTo>
                    <a:pt x="12559" y="337857"/>
                  </a:lnTo>
                  <a:lnTo>
                    <a:pt x="8087" y="332863"/>
                  </a:lnTo>
                  <a:lnTo>
                    <a:pt x="0" y="314835"/>
                  </a:lnTo>
                  <a:lnTo>
                    <a:pt x="48" y="272789"/>
                  </a:lnTo>
                  <a:lnTo>
                    <a:pt x="7471" y="234464"/>
                  </a:lnTo>
                  <a:lnTo>
                    <a:pt x="12884" y="225329"/>
                  </a:lnTo>
                  <a:lnTo>
                    <a:pt x="28257" y="212060"/>
                  </a:lnTo>
                  <a:lnTo>
                    <a:pt x="37270" y="209224"/>
                  </a:lnTo>
                  <a:lnTo>
                    <a:pt x="56643" y="209192"/>
                  </a:lnTo>
                  <a:lnTo>
                    <a:pt x="65553" y="214330"/>
                  </a:lnTo>
                  <a:lnTo>
                    <a:pt x="81691" y="232518"/>
                  </a:lnTo>
                  <a:lnTo>
                    <a:pt x="102711" y="275087"/>
                  </a:lnTo>
                  <a:lnTo>
                    <a:pt x="121247" y="321103"/>
                  </a:lnTo>
                  <a:lnTo>
                    <a:pt x="134108" y="342756"/>
                  </a:lnTo>
                  <a:lnTo>
                    <a:pt x="139524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625132" y="1674138"/>
              <a:ext cx="144278" cy="147293"/>
            </a:xfrm>
            <a:custGeom>
              <a:avLst/>
              <a:gdLst/>
              <a:ahLst/>
              <a:cxnLst/>
              <a:rect l="0" t="0" r="0" b="0"/>
              <a:pathLst>
                <a:path w="144278" h="147293">
                  <a:moveTo>
                    <a:pt x="91635" y="84121"/>
                  </a:moveTo>
                  <a:lnTo>
                    <a:pt x="97224" y="67353"/>
                  </a:lnTo>
                  <a:lnTo>
                    <a:pt x="95110" y="34569"/>
                  </a:lnTo>
                  <a:lnTo>
                    <a:pt x="86940" y="14914"/>
                  </a:lnTo>
                  <a:lnTo>
                    <a:pt x="81486" y="6398"/>
                  </a:lnTo>
                  <a:lnTo>
                    <a:pt x="73171" y="1890"/>
                  </a:lnTo>
                  <a:lnTo>
                    <a:pt x="51453" y="0"/>
                  </a:lnTo>
                  <a:lnTo>
                    <a:pt x="32442" y="6180"/>
                  </a:lnTo>
                  <a:lnTo>
                    <a:pt x="24097" y="11103"/>
                  </a:lnTo>
                  <a:lnTo>
                    <a:pt x="11705" y="25932"/>
                  </a:lnTo>
                  <a:lnTo>
                    <a:pt x="3468" y="45391"/>
                  </a:lnTo>
                  <a:lnTo>
                    <a:pt x="0" y="81484"/>
                  </a:lnTo>
                  <a:lnTo>
                    <a:pt x="3335" y="104006"/>
                  </a:lnTo>
                  <a:lnTo>
                    <a:pt x="11836" y="122594"/>
                  </a:lnTo>
                  <a:lnTo>
                    <a:pt x="17378" y="130827"/>
                  </a:lnTo>
                  <a:lnTo>
                    <a:pt x="24583" y="133975"/>
                  </a:lnTo>
                  <a:lnTo>
                    <a:pt x="32895" y="133735"/>
                  </a:lnTo>
                  <a:lnTo>
                    <a:pt x="50320" y="127228"/>
                  </a:lnTo>
                  <a:lnTo>
                    <a:pt x="65864" y="116538"/>
                  </a:lnTo>
                  <a:lnTo>
                    <a:pt x="77451" y="100868"/>
                  </a:lnTo>
                  <a:lnTo>
                    <a:pt x="82179" y="91776"/>
                  </a:lnTo>
                  <a:lnTo>
                    <a:pt x="86501" y="89224"/>
                  </a:lnTo>
                  <a:lnTo>
                    <a:pt x="90552" y="91032"/>
                  </a:lnTo>
                  <a:lnTo>
                    <a:pt x="124049" y="132055"/>
                  </a:lnTo>
                  <a:lnTo>
                    <a:pt x="144277" y="1472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843109" y="1505575"/>
              <a:ext cx="21057" cy="305327"/>
            </a:xfrm>
            <a:custGeom>
              <a:avLst/>
              <a:gdLst/>
              <a:ahLst/>
              <a:cxnLst/>
              <a:rect l="0" t="0" r="0" b="0"/>
              <a:pathLst>
                <a:path w="21057" h="305327">
                  <a:moveTo>
                    <a:pt x="0" y="0"/>
                  </a:moveTo>
                  <a:lnTo>
                    <a:pt x="3119" y="48930"/>
                  </a:lnTo>
                  <a:lnTo>
                    <a:pt x="8333" y="96776"/>
                  </a:lnTo>
                  <a:lnTo>
                    <a:pt x="15683" y="154167"/>
                  </a:lnTo>
                  <a:lnTo>
                    <a:pt x="19995" y="214939"/>
                  </a:lnTo>
                  <a:lnTo>
                    <a:pt x="20846" y="270098"/>
                  </a:lnTo>
                  <a:lnTo>
                    <a:pt x="21056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737823" y="1642445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30897" y="0"/>
                  </a:lnTo>
                  <a:lnTo>
                    <a:pt x="68061" y="8333"/>
                  </a:lnTo>
                  <a:lnTo>
                    <a:pt x="28745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148435" y="1652974"/>
              <a:ext cx="1" cy="136871"/>
            </a:xfrm>
            <a:custGeom>
              <a:avLst/>
              <a:gdLst/>
              <a:ahLst/>
              <a:cxnLst/>
              <a:rect l="0" t="0" r="0" b="0"/>
              <a:pathLst>
                <a:path w="1" h="136871">
                  <a:moveTo>
                    <a:pt x="0" y="0"/>
                  </a:moveTo>
                  <a:lnTo>
                    <a:pt x="0" y="48931"/>
                  </a:lnTo>
                  <a:lnTo>
                    <a:pt x="0" y="10806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127378" y="157927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243299" y="1654437"/>
              <a:ext cx="137154" cy="149784"/>
            </a:xfrm>
            <a:custGeom>
              <a:avLst/>
              <a:gdLst/>
              <a:ahLst/>
              <a:cxnLst/>
              <a:rect l="0" t="0" r="0" b="0"/>
              <a:pathLst>
                <a:path w="137154" h="149784">
                  <a:moveTo>
                    <a:pt x="84120" y="9065"/>
                  </a:moveTo>
                  <a:lnTo>
                    <a:pt x="46643" y="732"/>
                  </a:lnTo>
                  <a:lnTo>
                    <a:pt x="34569" y="0"/>
                  </a:lnTo>
                  <a:lnTo>
                    <a:pt x="14914" y="5426"/>
                  </a:lnTo>
                  <a:lnTo>
                    <a:pt x="6398" y="10148"/>
                  </a:lnTo>
                  <a:lnTo>
                    <a:pt x="1890" y="17976"/>
                  </a:lnTo>
                  <a:lnTo>
                    <a:pt x="0" y="39152"/>
                  </a:lnTo>
                  <a:lnTo>
                    <a:pt x="4644" y="46670"/>
                  </a:lnTo>
                  <a:lnTo>
                    <a:pt x="12418" y="51683"/>
                  </a:lnTo>
                  <a:lnTo>
                    <a:pt x="64496" y="68793"/>
                  </a:lnTo>
                  <a:lnTo>
                    <a:pt x="100793" y="80445"/>
                  </a:lnTo>
                  <a:lnTo>
                    <a:pt x="119216" y="91872"/>
                  </a:lnTo>
                  <a:lnTo>
                    <a:pt x="132084" y="107869"/>
                  </a:lnTo>
                  <a:lnTo>
                    <a:pt x="137153" y="117049"/>
                  </a:lnTo>
                  <a:lnTo>
                    <a:pt x="137023" y="124338"/>
                  </a:lnTo>
                  <a:lnTo>
                    <a:pt x="133427" y="130368"/>
                  </a:lnTo>
                  <a:lnTo>
                    <a:pt x="120072" y="140186"/>
                  </a:lnTo>
                  <a:lnTo>
                    <a:pt x="102439" y="148450"/>
                  </a:lnTo>
                  <a:lnTo>
                    <a:pt x="79784" y="149783"/>
                  </a:lnTo>
                  <a:lnTo>
                    <a:pt x="20949" y="1459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621385" y="1649639"/>
              <a:ext cx="158761" cy="161263"/>
            </a:xfrm>
            <a:custGeom>
              <a:avLst/>
              <a:gdLst/>
              <a:ahLst/>
              <a:cxnLst/>
              <a:rect l="0" t="0" r="0" b="0"/>
              <a:pathLst>
                <a:path w="158761" h="161263">
                  <a:moveTo>
                    <a:pt x="158760" y="55977"/>
                  </a:moveTo>
                  <a:lnTo>
                    <a:pt x="129451" y="17604"/>
                  </a:lnTo>
                  <a:lnTo>
                    <a:pt x="103672" y="1973"/>
                  </a:lnTo>
                  <a:lnTo>
                    <a:pt x="83974" y="0"/>
                  </a:lnTo>
                  <a:lnTo>
                    <a:pt x="63520" y="4192"/>
                  </a:lnTo>
                  <a:lnTo>
                    <a:pt x="42732" y="13854"/>
                  </a:lnTo>
                  <a:lnTo>
                    <a:pt x="16886" y="38037"/>
                  </a:lnTo>
                  <a:lnTo>
                    <a:pt x="0" y="73019"/>
                  </a:lnTo>
                  <a:lnTo>
                    <a:pt x="852" y="99426"/>
                  </a:lnTo>
                  <a:lnTo>
                    <a:pt x="9030" y="124421"/>
                  </a:lnTo>
                  <a:lnTo>
                    <a:pt x="20464" y="143328"/>
                  </a:lnTo>
                  <a:lnTo>
                    <a:pt x="29128" y="149306"/>
                  </a:lnTo>
                  <a:lnTo>
                    <a:pt x="51233" y="155949"/>
                  </a:lnTo>
                  <a:lnTo>
                    <a:pt x="61339" y="154210"/>
                  </a:lnTo>
                  <a:lnTo>
                    <a:pt x="78807" y="142920"/>
                  </a:lnTo>
                  <a:lnTo>
                    <a:pt x="101795" y="116833"/>
                  </a:lnTo>
                  <a:lnTo>
                    <a:pt x="110045" y="93943"/>
                  </a:lnTo>
                  <a:lnTo>
                    <a:pt x="112246" y="81287"/>
                  </a:lnTo>
                  <a:lnTo>
                    <a:pt x="114882" y="77530"/>
                  </a:lnTo>
                  <a:lnTo>
                    <a:pt x="117810" y="79704"/>
                  </a:lnTo>
                  <a:lnTo>
                    <a:pt x="150833" y="141673"/>
                  </a:lnTo>
                  <a:lnTo>
                    <a:pt x="158760" y="1612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790673" y="181090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024197" y="1654879"/>
              <a:ext cx="229731" cy="198137"/>
            </a:xfrm>
            <a:custGeom>
              <a:avLst/>
              <a:gdLst/>
              <a:ahLst/>
              <a:cxnLst/>
              <a:rect l="0" t="0" r="0" b="0"/>
              <a:pathLst>
                <a:path w="229731" h="198137">
                  <a:moveTo>
                    <a:pt x="19160" y="19152"/>
                  </a:moveTo>
                  <a:lnTo>
                    <a:pt x="19160" y="76416"/>
                  </a:lnTo>
                  <a:lnTo>
                    <a:pt x="13571" y="131719"/>
                  </a:lnTo>
                  <a:lnTo>
                    <a:pt x="10755" y="135141"/>
                  </a:lnTo>
                  <a:lnTo>
                    <a:pt x="7707" y="132742"/>
                  </a:lnTo>
                  <a:lnTo>
                    <a:pt x="4506" y="126464"/>
                  </a:lnTo>
                  <a:lnTo>
                    <a:pt x="0" y="95272"/>
                  </a:lnTo>
                  <a:lnTo>
                    <a:pt x="9806" y="40527"/>
                  </a:lnTo>
                  <a:lnTo>
                    <a:pt x="12924" y="29893"/>
                  </a:lnTo>
                  <a:lnTo>
                    <a:pt x="18512" y="23973"/>
                  </a:lnTo>
                  <a:lnTo>
                    <a:pt x="25747" y="21196"/>
                  </a:lnTo>
                  <a:lnTo>
                    <a:pt x="34080" y="20514"/>
                  </a:lnTo>
                  <a:lnTo>
                    <a:pt x="41975" y="24739"/>
                  </a:lnTo>
                  <a:lnTo>
                    <a:pt x="56986" y="41912"/>
                  </a:lnTo>
                  <a:lnTo>
                    <a:pt x="85156" y="103529"/>
                  </a:lnTo>
                  <a:lnTo>
                    <a:pt x="101756" y="129420"/>
                  </a:lnTo>
                  <a:lnTo>
                    <a:pt x="104640" y="131269"/>
                  </a:lnTo>
                  <a:lnTo>
                    <a:pt x="105392" y="128991"/>
                  </a:lnTo>
                  <a:lnTo>
                    <a:pt x="103652" y="75037"/>
                  </a:lnTo>
                  <a:lnTo>
                    <a:pt x="106560" y="22219"/>
                  </a:lnTo>
                  <a:lnTo>
                    <a:pt x="109012" y="10668"/>
                  </a:lnTo>
                  <a:lnTo>
                    <a:pt x="116496" y="4137"/>
                  </a:lnTo>
                  <a:lnTo>
                    <a:pt x="140410" y="0"/>
                  </a:lnTo>
                  <a:lnTo>
                    <a:pt x="151466" y="2875"/>
                  </a:lnTo>
                  <a:lnTo>
                    <a:pt x="169990" y="15427"/>
                  </a:lnTo>
                  <a:lnTo>
                    <a:pt x="187983" y="42224"/>
                  </a:lnTo>
                  <a:lnTo>
                    <a:pt x="211778" y="92296"/>
                  </a:lnTo>
                  <a:lnTo>
                    <a:pt x="225838" y="154179"/>
                  </a:lnTo>
                  <a:lnTo>
                    <a:pt x="229730" y="1981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285513" y="1674031"/>
              <a:ext cx="103109" cy="179039"/>
            </a:xfrm>
            <a:custGeom>
              <a:avLst/>
              <a:gdLst/>
              <a:ahLst/>
              <a:cxnLst/>
              <a:rect l="0" t="0" r="0" b="0"/>
              <a:pathLst>
                <a:path w="103109" h="179039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5589" y="154472"/>
                  </a:lnTo>
                  <a:lnTo>
                    <a:pt x="10745" y="163812"/>
                  </a:lnTo>
                  <a:lnTo>
                    <a:pt x="25833" y="177311"/>
                  </a:lnTo>
                  <a:lnTo>
                    <a:pt x="34769" y="179038"/>
                  </a:lnTo>
                  <a:lnTo>
                    <a:pt x="54057" y="174719"/>
                  </a:lnTo>
                  <a:lnTo>
                    <a:pt x="61774" y="169121"/>
                  </a:lnTo>
                  <a:lnTo>
                    <a:pt x="73469" y="153544"/>
                  </a:lnTo>
                  <a:lnTo>
                    <a:pt x="97938" y="94371"/>
                  </a:lnTo>
                  <a:lnTo>
                    <a:pt x="103108" y="57467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464497" y="1516103"/>
              <a:ext cx="21058" cy="347442"/>
            </a:xfrm>
            <a:custGeom>
              <a:avLst/>
              <a:gdLst/>
              <a:ahLst/>
              <a:cxnLst/>
              <a:rect l="0" t="0" r="0" b="0"/>
              <a:pathLst>
                <a:path w="21058" h="347442">
                  <a:moveTo>
                    <a:pt x="0" y="0"/>
                  </a:moveTo>
                  <a:lnTo>
                    <a:pt x="0" y="58617"/>
                  </a:lnTo>
                  <a:lnTo>
                    <a:pt x="5589" y="104586"/>
                  </a:lnTo>
                  <a:lnTo>
                    <a:pt x="9065" y="160840"/>
                  </a:lnTo>
                  <a:lnTo>
                    <a:pt x="10095" y="221962"/>
                  </a:lnTo>
                  <a:lnTo>
                    <a:pt x="10400" y="273347"/>
                  </a:lnTo>
                  <a:lnTo>
                    <a:pt x="18845" y="329235"/>
                  </a:lnTo>
                  <a:lnTo>
                    <a:pt x="21057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618299" y="1505575"/>
              <a:ext cx="14655" cy="336913"/>
            </a:xfrm>
            <a:custGeom>
              <a:avLst/>
              <a:gdLst/>
              <a:ahLst/>
              <a:cxnLst/>
              <a:rect l="0" t="0" r="0" b="0"/>
              <a:pathLst>
                <a:path w="14655" h="336913">
                  <a:moveTo>
                    <a:pt x="14654" y="0"/>
                  </a:moveTo>
                  <a:lnTo>
                    <a:pt x="0" y="55141"/>
                  </a:lnTo>
                  <a:lnTo>
                    <a:pt x="2097" y="106038"/>
                  </a:lnTo>
                  <a:lnTo>
                    <a:pt x="3525" y="154381"/>
                  </a:lnTo>
                  <a:lnTo>
                    <a:pt x="3947" y="211469"/>
                  </a:lnTo>
                  <a:lnTo>
                    <a:pt x="4073" y="264778"/>
                  </a:lnTo>
                  <a:lnTo>
                    <a:pt x="4115" y="315947"/>
                  </a:lnTo>
                  <a:lnTo>
                    <a:pt x="4126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506611" y="1621388"/>
              <a:ext cx="178985" cy="31587"/>
            </a:xfrm>
            <a:custGeom>
              <a:avLst/>
              <a:gdLst/>
              <a:ahLst/>
              <a:cxnLst/>
              <a:rect l="0" t="0" r="0" b="0"/>
              <a:pathLst>
                <a:path w="178985" h="31587">
                  <a:moveTo>
                    <a:pt x="178984" y="0"/>
                  </a:moveTo>
                  <a:lnTo>
                    <a:pt x="141507" y="8334"/>
                  </a:lnTo>
                  <a:lnTo>
                    <a:pt x="90083" y="15684"/>
                  </a:lnTo>
                  <a:lnTo>
                    <a:pt x="32357" y="2868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717181" y="1768787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10529" y="0"/>
                  </a:moveTo>
                  <a:lnTo>
                    <a:pt x="10529" y="58617"/>
                  </a:lnTo>
                  <a:lnTo>
                    <a:pt x="7410" y="75965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727710" y="16213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816431" y="1706106"/>
              <a:ext cx="133117" cy="295305"/>
            </a:xfrm>
            <a:custGeom>
              <a:avLst/>
              <a:gdLst/>
              <a:ahLst/>
              <a:cxnLst/>
              <a:rect l="0" t="0" r="0" b="0"/>
              <a:pathLst>
                <a:path w="133117" h="295305">
                  <a:moveTo>
                    <a:pt x="16564" y="115324"/>
                  </a:moveTo>
                  <a:lnTo>
                    <a:pt x="16564" y="173940"/>
                  </a:lnTo>
                  <a:lnTo>
                    <a:pt x="16564" y="228114"/>
                  </a:lnTo>
                  <a:lnTo>
                    <a:pt x="19683" y="280756"/>
                  </a:lnTo>
                  <a:lnTo>
                    <a:pt x="22629" y="295304"/>
                  </a:lnTo>
                  <a:lnTo>
                    <a:pt x="10015" y="242182"/>
                  </a:lnTo>
                  <a:lnTo>
                    <a:pt x="6821" y="188432"/>
                  </a:lnTo>
                  <a:lnTo>
                    <a:pt x="6190" y="127165"/>
                  </a:lnTo>
                  <a:lnTo>
                    <a:pt x="0" y="67143"/>
                  </a:lnTo>
                  <a:lnTo>
                    <a:pt x="2573" y="38538"/>
                  </a:lnTo>
                  <a:lnTo>
                    <a:pt x="10735" y="16466"/>
                  </a:lnTo>
                  <a:lnTo>
                    <a:pt x="16188" y="7304"/>
                  </a:lnTo>
                  <a:lnTo>
                    <a:pt x="23332" y="2367"/>
                  </a:lnTo>
                  <a:lnTo>
                    <a:pt x="40629" y="0"/>
                  </a:lnTo>
                  <a:lnTo>
                    <a:pt x="75687" y="5244"/>
                  </a:lnTo>
                  <a:lnTo>
                    <a:pt x="95873" y="20386"/>
                  </a:lnTo>
                  <a:lnTo>
                    <a:pt x="127897" y="68235"/>
                  </a:lnTo>
                  <a:lnTo>
                    <a:pt x="133116" y="92055"/>
                  </a:lnTo>
                  <a:lnTo>
                    <a:pt x="132869" y="103321"/>
                  </a:lnTo>
                  <a:lnTo>
                    <a:pt x="129196" y="112001"/>
                  </a:lnTo>
                  <a:lnTo>
                    <a:pt x="115755" y="124765"/>
                  </a:lnTo>
                  <a:lnTo>
                    <a:pt x="94964" y="131218"/>
                  </a:lnTo>
                  <a:lnTo>
                    <a:pt x="71295" y="132917"/>
                  </a:lnTo>
                  <a:lnTo>
                    <a:pt x="27092" y="1258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001450" y="1558217"/>
              <a:ext cx="159655" cy="273742"/>
            </a:xfrm>
            <a:custGeom>
              <a:avLst/>
              <a:gdLst/>
              <a:ahLst/>
              <a:cxnLst/>
              <a:rect l="0" t="0" r="0" b="0"/>
              <a:pathLst>
                <a:path w="159655" h="273742">
                  <a:moveTo>
                    <a:pt x="0" y="0"/>
                  </a:moveTo>
                  <a:lnTo>
                    <a:pt x="0" y="49263"/>
                  </a:lnTo>
                  <a:lnTo>
                    <a:pt x="0" y="100514"/>
                  </a:lnTo>
                  <a:lnTo>
                    <a:pt x="0" y="158464"/>
                  </a:lnTo>
                  <a:lnTo>
                    <a:pt x="1170" y="212029"/>
                  </a:lnTo>
                  <a:lnTo>
                    <a:pt x="5590" y="243194"/>
                  </a:lnTo>
                  <a:lnTo>
                    <a:pt x="8406" y="249867"/>
                  </a:lnTo>
                  <a:lnTo>
                    <a:pt x="11453" y="250806"/>
                  </a:lnTo>
                  <a:lnTo>
                    <a:pt x="74922" y="189841"/>
                  </a:lnTo>
                  <a:lnTo>
                    <a:pt x="133859" y="147428"/>
                  </a:lnTo>
                  <a:lnTo>
                    <a:pt x="148401" y="132204"/>
                  </a:lnTo>
                  <a:lnTo>
                    <a:pt x="158763" y="113740"/>
                  </a:lnTo>
                  <a:lnTo>
                    <a:pt x="159654" y="105072"/>
                  </a:lnTo>
                  <a:lnTo>
                    <a:pt x="154406" y="89203"/>
                  </a:lnTo>
                  <a:lnTo>
                    <a:pt x="147391" y="84035"/>
                  </a:lnTo>
                  <a:lnTo>
                    <a:pt x="127118" y="78293"/>
                  </a:lnTo>
                  <a:lnTo>
                    <a:pt x="105630" y="81980"/>
                  </a:lnTo>
                  <a:lnTo>
                    <a:pt x="85552" y="92588"/>
                  </a:lnTo>
                  <a:lnTo>
                    <a:pt x="68829" y="109001"/>
                  </a:lnTo>
                  <a:lnTo>
                    <a:pt x="51850" y="143561"/>
                  </a:lnTo>
                  <a:lnTo>
                    <a:pt x="49561" y="169870"/>
                  </a:lnTo>
                  <a:lnTo>
                    <a:pt x="53613" y="195991"/>
                  </a:lnTo>
                  <a:lnTo>
                    <a:pt x="69048" y="229257"/>
                  </a:lnTo>
                  <a:lnTo>
                    <a:pt x="81771" y="246561"/>
                  </a:lnTo>
                  <a:lnTo>
                    <a:pt x="107677" y="263868"/>
                  </a:lnTo>
                  <a:lnTo>
                    <a:pt x="147399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478355" y="1667793"/>
              <a:ext cx="139829" cy="177545"/>
            </a:xfrm>
            <a:custGeom>
              <a:avLst/>
              <a:gdLst/>
              <a:ahLst/>
              <a:cxnLst/>
              <a:rect l="0" t="0" r="0" b="0"/>
              <a:pathLst>
                <a:path w="139829" h="177545">
                  <a:moveTo>
                    <a:pt x="133748" y="16766"/>
                  </a:moveTo>
                  <a:lnTo>
                    <a:pt x="122570" y="5588"/>
                  </a:lnTo>
                  <a:lnTo>
                    <a:pt x="101484" y="100"/>
                  </a:lnTo>
                  <a:lnTo>
                    <a:pt x="74955" y="0"/>
                  </a:lnTo>
                  <a:lnTo>
                    <a:pt x="51466" y="7755"/>
                  </a:lnTo>
                  <a:lnTo>
                    <a:pt x="24101" y="25274"/>
                  </a:lnTo>
                  <a:lnTo>
                    <a:pt x="11707" y="41605"/>
                  </a:lnTo>
                  <a:lnTo>
                    <a:pt x="3468" y="61731"/>
                  </a:lnTo>
                  <a:lnTo>
                    <a:pt x="0" y="99369"/>
                  </a:lnTo>
                  <a:lnTo>
                    <a:pt x="7032" y="137817"/>
                  </a:lnTo>
                  <a:lnTo>
                    <a:pt x="17378" y="156744"/>
                  </a:lnTo>
                  <a:lnTo>
                    <a:pt x="32895" y="169836"/>
                  </a:lnTo>
                  <a:lnTo>
                    <a:pt x="41947" y="174965"/>
                  </a:lnTo>
                  <a:lnTo>
                    <a:pt x="64481" y="177544"/>
                  </a:lnTo>
                  <a:lnTo>
                    <a:pt x="77041" y="176594"/>
                  </a:lnTo>
                  <a:lnTo>
                    <a:pt x="97237" y="166179"/>
                  </a:lnTo>
                  <a:lnTo>
                    <a:pt x="129265" y="136487"/>
                  </a:lnTo>
                  <a:lnTo>
                    <a:pt x="137604" y="115989"/>
                  </a:lnTo>
                  <a:lnTo>
                    <a:pt x="139828" y="103972"/>
                  </a:lnTo>
                  <a:lnTo>
                    <a:pt x="136060" y="81260"/>
                  </a:lnTo>
                  <a:lnTo>
                    <a:pt x="127757" y="62978"/>
                  </a:lnTo>
                  <a:lnTo>
                    <a:pt x="112691" y="483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649549" y="1484518"/>
              <a:ext cx="67840" cy="347441"/>
            </a:xfrm>
            <a:custGeom>
              <a:avLst/>
              <a:gdLst/>
              <a:ahLst/>
              <a:cxnLst/>
              <a:rect l="0" t="0" r="0" b="0"/>
              <a:pathLst>
                <a:path w="67840" h="347441">
                  <a:moveTo>
                    <a:pt x="67839" y="347440"/>
                  </a:moveTo>
                  <a:lnTo>
                    <a:pt x="53185" y="292299"/>
                  </a:lnTo>
                  <a:lnTo>
                    <a:pt x="36174" y="229564"/>
                  </a:lnTo>
                  <a:lnTo>
                    <a:pt x="27790" y="175067"/>
                  </a:lnTo>
                  <a:lnTo>
                    <a:pt x="9331" y="113564"/>
                  </a:lnTo>
                  <a:lnTo>
                    <a:pt x="0" y="59217"/>
                  </a:lnTo>
                  <a:lnTo>
                    <a:pt x="2983" y="37627"/>
                  </a:lnTo>
                  <a:lnTo>
                    <a:pt x="7054" y="28594"/>
                  </a:lnTo>
                  <a:lnTo>
                    <a:pt x="20937" y="15438"/>
                  </a:lnTo>
                  <a:lnTo>
                    <a:pt x="4678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612103" y="1674031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120103" y="11178"/>
                  </a:lnTo>
                  <a:lnTo>
                    <a:pt x="64545" y="22875"/>
                  </a:lnTo>
                  <a:lnTo>
                    <a:pt x="31993" y="2900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004585" y="1473989"/>
              <a:ext cx="215194" cy="392875"/>
            </a:xfrm>
            <a:custGeom>
              <a:avLst/>
              <a:gdLst/>
              <a:ahLst/>
              <a:cxnLst/>
              <a:rect l="0" t="0" r="0" b="0"/>
              <a:pathLst>
                <a:path w="215194" h="392875">
                  <a:moveTo>
                    <a:pt x="18130" y="0"/>
                  </a:moveTo>
                  <a:lnTo>
                    <a:pt x="6952" y="16768"/>
                  </a:lnTo>
                  <a:lnTo>
                    <a:pt x="0" y="55141"/>
                  </a:lnTo>
                  <a:lnTo>
                    <a:pt x="4887" y="107208"/>
                  </a:lnTo>
                  <a:lnTo>
                    <a:pt x="7967" y="160447"/>
                  </a:lnTo>
                  <a:lnTo>
                    <a:pt x="15768" y="212616"/>
                  </a:lnTo>
                  <a:lnTo>
                    <a:pt x="25766" y="275878"/>
                  </a:lnTo>
                  <a:lnTo>
                    <a:pt x="33677" y="338764"/>
                  </a:lnTo>
                  <a:lnTo>
                    <a:pt x="44164" y="388057"/>
                  </a:lnTo>
                  <a:lnTo>
                    <a:pt x="43675" y="388557"/>
                  </a:lnTo>
                  <a:lnTo>
                    <a:pt x="34484" y="364141"/>
                  </a:lnTo>
                  <a:lnTo>
                    <a:pt x="29809" y="309882"/>
                  </a:lnTo>
                  <a:lnTo>
                    <a:pt x="31339" y="268202"/>
                  </a:lnTo>
                  <a:lnTo>
                    <a:pt x="39989" y="244373"/>
                  </a:lnTo>
                  <a:lnTo>
                    <a:pt x="54751" y="228323"/>
                  </a:lnTo>
                  <a:lnTo>
                    <a:pt x="63601" y="222406"/>
                  </a:lnTo>
                  <a:lnTo>
                    <a:pt x="98413" y="214077"/>
                  </a:lnTo>
                  <a:lnTo>
                    <a:pt x="118543" y="218368"/>
                  </a:lnTo>
                  <a:lnTo>
                    <a:pt x="181768" y="261702"/>
                  </a:lnTo>
                  <a:lnTo>
                    <a:pt x="190393" y="269224"/>
                  </a:lnTo>
                  <a:lnTo>
                    <a:pt x="203096" y="290061"/>
                  </a:lnTo>
                  <a:lnTo>
                    <a:pt x="211471" y="316089"/>
                  </a:lnTo>
                  <a:lnTo>
                    <a:pt x="215193" y="347155"/>
                  </a:lnTo>
                  <a:lnTo>
                    <a:pt x="212676" y="358948"/>
                  </a:lnTo>
                  <a:lnTo>
                    <a:pt x="207489" y="367981"/>
                  </a:lnTo>
                  <a:lnTo>
                    <a:pt x="192367" y="381136"/>
                  </a:lnTo>
                  <a:lnTo>
                    <a:pt x="173948" y="390882"/>
                  </a:lnTo>
                  <a:lnTo>
                    <a:pt x="154063" y="392874"/>
                  </a:lnTo>
                  <a:lnTo>
                    <a:pt x="112886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227498" y="1716145"/>
              <a:ext cx="148397" cy="153011"/>
            </a:xfrm>
            <a:custGeom>
              <a:avLst/>
              <a:gdLst/>
              <a:ahLst/>
              <a:cxnLst/>
              <a:rect l="0" t="0" r="0" b="0"/>
              <a:pathLst>
                <a:path w="148397" h="153011">
                  <a:moveTo>
                    <a:pt x="90015" y="0"/>
                  </a:moveTo>
                  <a:lnTo>
                    <a:pt x="67658" y="0"/>
                  </a:lnTo>
                  <a:lnTo>
                    <a:pt x="36987" y="11178"/>
                  </a:lnTo>
                  <a:lnTo>
                    <a:pt x="19263" y="29144"/>
                  </a:lnTo>
                  <a:lnTo>
                    <a:pt x="5928" y="52727"/>
                  </a:lnTo>
                  <a:lnTo>
                    <a:pt x="0" y="78806"/>
                  </a:lnTo>
                  <a:lnTo>
                    <a:pt x="2252" y="114207"/>
                  </a:lnTo>
                  <a:lnTo>
                    <a:pt x="10455" y="133037"/>
                  </a:lnTo>
                  <a:lnTo>
                    <a:pt x="15918" y="141333"/>
                  </a:lnTo>
                  <a:lnTo>
                    <a:pt x="24240" y="146865"/>
                  </a:lnTo>
                  <a:lnTo>
                    <a:pt x="45963" y="153010"/>
                  </a:lnTo>
                  <a:lnTo>
                    <a:pt x="78912" y="150881"/>
                  </a:lnTo>
                  <a:lnTo>
                    <a:pt x="110902" y="137252"/>
                  </a:lnTo>
                  <a:lnTo>
                    <a:pt x="128933" y="118712"/>
                  </a:lnTo>
                  <a:lnTo>
                    <a:pt x="142407" y="94875"/>
                  </a:lnTo>
                  <a:lnTo>
                    <a:pt x="148396" y="68683"/>
                  </a:lnTo>
                  <a:lnTo>
                    <a:pt x="144818" y="47683"/>
                  </a:lnTo>
                  <a:lnTo>
                    <a:pt x="134259" y="30551"/>
                  </a:lnTo>
                  <a:lnTo>
                    <a:pt x="117868" y="15138"/>
                  </a:lnTo>
                  <a:lnTo>
                    <a:pt x="110924" y="11261"/>
                  </a:lnTo>
                  <a:lnTo>
                    <a:pt x="105124" y="9847"/>
                  </a:lnTo>
                  <a:lnTo>
                    <a:pt x="90015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444048" y="1505575"/>
              <a:ext cx="10336" cy="379027"/>
            </a:xfrm>
            <a:custGeom>
              <a:avLst/>
              <a:gdLst/>
              <a:ahLst/>
              <a:cxnLst/>
              <a:rect l="0" t="0" r="0" b="0"/>
              <a:pathLst>
                <a:path w="10336" h="379027">
                  <a:moveTo>
                    <a:pt x="10335" y="0"/>
                  </a:moveTo>
                  <a:lnTo>
                    <a:pt x="2002" y="60383"/>
                  </a:lnTo>
                  <a:lnTo>
                    <a:pt x="457" y="118107"/>
                  </a:lnTo>
                  <a:lnTo>
                    <a:pt x="0" y="173425"/>
                  </a:lnTo>
                  <a:lnTo>
                    <a:pt x="2984" y="225690"/>
                  </a:lnTo>
                  <a:lnTo>
                    <a:pt x="8158" y="282510"/>
                  </a:lnTo>
                  <a:lnTo>
                    <a:pt x="9690" y="333271"/>
                  </a:lnTo>
                  <a:lnTo>
                    <a:pt x="10335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317513" y="1695088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0"/>
                  </a:moveTo>
                  <a:lnTo>
                    <a:pt x="194067" y="5589"/>
                  </a:lnTo>
                  <a:lnTo>
                    <a:pt x="132658" y="9552"/>
                  </a:lnTo>
                  <a:lnTo>
                    <a:pt x="74253" y="10335"/>
                  </a:lnTo>
                  <a:lnTo>
                    <a:pt x="34869" y="1047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617250" y="1484518"/>
              <a:ext cx="174046" cy="410612"/>
            </a:xfrm>
            <a:custGeom>
              <a:avLst/>
              <a:gdLst/>
              <a:ahLst/>
              <a:cxnLst/>
              <a:rect l="0" t="0" r="0" b="0"/>
              <a:pathLst>
                <a:path w="174046" h="410612">
                  <a:moveTo>
                    <a:pt x="5589" y="0"/>
                  </a:moveTo>
                  <a:lnTo>
                    <a:pt x="0" y="16767"/>
                  </a:lnTo>
                  <a:lnTo>
                    <a:pt x="3272" y="70686"/>
                  </a:lnTo>
                  <a:lnTo>
                    <a:pt x="4902" y="121679"/>
                  </a:lnTo>
                  <a:lnTo>
                    <a:pt x="6556" y="177213"/>
                  </a:lnTo>
                  <a:lnTo>
                    <a:pt x="17002" y="238556"/>
                  </a:lnTo>
                  <a:lnTo>
                    <a:pt x="23788" y="296851"/>
                  </a:lnTo>
                  <a:lnTo>
                    <a:pt x="25799" y="355457"/>
                  </a:lnTo>
                  <a:lnTo>
                    <a:pt x="26081" y="373842"/>
                  </a:lnTo>
                  <a:lnTo>
                    <a:pt x="23930" y="381419"/>
                  </a:lnTo>
                  <a:lnTo>
                    <a:pt x="20156" y="381791"/>
                  </a:lnTo>
                  <a:lnTo>
                    <a:pt x="15300" y="377360"/>
                  </a:lnTo>
                  <a:lnTo>
                    <a:pt x="9905" y="356838"/>
                  </a:lnTo>
                  <a:lnTo>
                    <a:pt x="9988" y="315520"/>
                  </a:lnTo>
                  <a:lnTo>
                    <a:pt x="20496" y="265226"/>
                  </a:lnTo>
                  <a:lnTo>
                    <a:pt x="36003" y="232223"/>
                  </a:lnTo>
                  <a:lnTo>
                    <a:pt x="45752" y="226175"/>
                  </a:lnTo>
                  <a:lnTo>
                    <a:pt x="72183" y="222575"/>
                  </a:lnTo>
                  <a:lnTo>
                    <a:pt x="94068" y="227993"/>
                  </a:lnTo>
                  <a:lnTo>
                    <a:pt x="122663" y="247318"/>
                  </a:lnTo>
                  <a:lnTo>
                    <a:pt x="140680" y="265507"/>
                  </a:lnTo>
                  <a:lnTo>
                    <a:pt x="157400" y="296647"/>
                  </a:lnTo>
                  <a:lnTo>
                    <a:pt x="170411" y="348499"/>
                  </a:lnTo>
                  <a:lnTo>
                    <a:pt x="174045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896580" y="1410818"/>
              <a:ext cx="100347" cy="663297"/>
            </a:xfrm>
            <a:custGeom>
              <a:avLst/>
              <a:gdLst/>
              <a:ahLst/>
              <a:cxnLst/>
              <a:rect l="0" t="0" r="0" b="0"/>
              <a:pathLst>
                <a:path w="100347" h="663297">
                  <a:moveTo>
                    <a:pt x="94757" y="0"/>
                  </a:moveTo>
                  <a:lnTo>
                    <a:pt x="100346" y="16768"/>
                  </a:lnTo>
                  <a:lnTo>
                    <a:pt x="98232" y="49552"/>
                  </a:lnTo>
                  <a:lnTo>
                    <a:pt x="87038" y="106061"/>
                  </a:lnTo>
                  <a:lnTo>
                    <a:pt x="77002" y="165826"/>
                  </a:lnTo>
                  <a:lnTo>
                    <a:pt x="66619" y="218240"/>
                  </a:lnTo>
                  <a:lnTo>
                    <a:pt x="56134" y="280563"/>
                  </a:lnTo>
                  <a:lnTo>
                    <a:pt x="45618" y="333734"/>
                  </a:lnTo>
                  <a:lnTo>
                    <a:pt x="35094" y="396282"/>
                  </a:lnTo>
                  <a:lnTo>
                    <a:pt x="25736" y="449520"/>
                  </a:lnTo>
                  <a:lnTo>
                    <a:pt x="21274" y="510917"/>
                  </a:lnTo>
                  <a:lnTo>
                    <a:pt x="12998" y="571715"/>
                  </a:lnTo>
                  <a:lnTo>
                    <a:pt x="5427" y="633767"/>
                  </a:lnTo>
                  <a:lnTo>
                    <a:pt x="0" y="6632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077874" y="1692960"/>
              <a:ext cx="197733" cy="212699"/>
            </a:xfrm>
            <a:custGeom>
              <a:avLst/>
              <a:gdLst/>
              <a:ahLst/>
              <a:cxnLst/>
              <a:rect l="0" t="0" r="0" b="0"/>
              <a:pathLst>
                <a:path w="197733" h="212699">
                  <a:moveTo>
                    <a:pt x="124033" y="117941"/>
                  </a:moveTo>
                  <a:lnTo>
                    <a:pt x="129622" y="101174"/>
                  </a:lnTo>
                  <a:lnTo>
                    <a:pt x="127509" y="62800"/>
                  </a:lnTo>
                  <a:lnTo>
                    <a:pt x="113884" y="25564"/>
                  </a:lnTo>
                  <a:lnTo>
                    <a:pt x="98465" y="9424"/>
                  </a:lnTo>
                  <a:lnTo>
                    <a:pt x="89440" y="3482"/>
                  </a:lnTo>
                  <a:lnTo>
                    <a:pt x="70054" y="0"/>
                  </a:lnTo>
                  <a:lnTo>
                    <a:pt x="59971" y="709"/>
                  </a:lnTo>
                  <a:lnTo>
                    <a:pt x="42528" y="10856"/>
                  </a:lnTo>
                  <a:lnTo>
                    <a:pt x="28147" y="27064"/>
                  </a:lnTo>
                  <a:lnTo>
                    <a:pt x="9382" y="69184"/>
                  </a:lnTo>
                  <a:lnTo>
                    <a:pt x="0" y="122218"/>
                  </a:lnTo>
                  <a:lnTo>
                    <a:pt x="3964" y="158203"/>
                  </a:lnTo>
                  <a:lnTo>
                    <a:pt x="12568" y="177170"/>
                  </a:lnTo>
                  <a:lnTo>
                    <a:pt x="18137" y="185503"/>
                  </a:lnTo>
                  <a:lnTo>
                    <a:pt x="26529" y="191058"/>
                  </a:lnTo>
                  <a:lnTo>
                    <a:pt x="48333" y="197231"/>
                  </a:lnTo>
                  <a:lnTo>
                    <a:pt x="57188" y="194198"/>
                  </a:lnTo>
                  <a:lnTo>
                    <a:pt x="64262" y="187496"/>
                  </a:lnTo>
                  <a:lnTo>
                    <a:pt x="91822" y="128106"/>
                  </a:lnTo>
                  <a:lnTo>
                    <a:pt x="95540" y="117699"/>
                  </a:lnTo>
                  <a:lnTo>
                    <a:pt x="99188" y="115440"/>
                  </a:lnTo>
                  <a:lnTo>
                    <a:pt x="102790" y="118613"/>
                  </a:lnTo>
                  <a:lnTo>
                    <a:pt x="127531" y="181768"/>
                  </a:lnTo>
                  <a:lnTo>
                    <a:pt x="143656" y="207303"/>
                  </a:lnTo>
                  <a:lnTo>
                    <a:pt x="151154" y="211441"/>
                  </a:lnTo>
                  <a:lnTo>
                    <a:pt x="197732" y="2126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349306" y="1558217"/>
              <a:ext cx="31586" cy="379027"/>
            </a:xfrm>
            <a:custGeom>
              <a:avLst/>
              <a:gdLst/>
              <a:ahLst/>
              <a:cxnLst/>
              <a:rect l="0" t="0" r="0" b="0"/>
              <a:pathLst>
                <a:path w="31586" h="379027">
                  <a:moveTo>
                    <a:pt x="0" y="0"/>
                  </a:moveTo>
                  <a:lnTo>
                    <a:pt x="7236" y="27556"/>
                  </a:lnTo>
                  <a:lnTo>
                    <a:pt x="9878" y="83779"/>
                  </a:lnTo>
                  <a:lnTo>
                    <a:pt x="10336" y="132448"/>
                  </a:lnTo>
                  <a:lnTo>
                    <a:pt x="10472" y="185083"/>
                  </a:lnTo>
                  <a:lnTo>
                    <a:pt x="13631" y="233434"/>
                  </a:lnTo>
                  <a:lnTo>
                    <a:pt x="18857" y="284805"/>
                  </a:lnTo>
                  <a:lnTo>
                    <a:pt x="26211" y="343387"/>
                  </a:lnTo>
                  <a:lnTo>
                    <a:pt x="31585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475840" y="1568746"/>
              <a:ext cx="20865" cy="389555"/>
            </a:xfrm>
            <a:custGeom>
              <a:avLst/>
              <a:gdLst/>
              <a:ahLst/>
              <a:cxnLst/>
              <a:rect l="0" t="0" r="0" b="0"/>
              <a:pathLst>
                <a:path w="20865" h="389555">
                  <a:moveTo>
                    <a:pt x="10336" y="0"/>
                  </a:moveTo>
                  <a:lnTo>
                    <a:pt x="2003" y="48930"/>
                  </a:lnTo>
                  <a:lnTo>
                    <a:pt x="459" y="99895"/>
                  </a:lnTo>
                  <a:lnTo>
                    <a:pt x="0" y="159450"/>
                  </a:lnTo>
                  <a:lnTo>
                    <a:pt x="2984" y="212191"/>
                  </a:lnTo>
                  <a:lnTo>
                    <a:pt x="8158" y="262523"/>
                  </a:lnTo>
                  <a:lnTo>
                    <a:pt x="12811" y="316820"/>
                  </a:lnTo>
                  <a:lnTo>
                    <a:pt x="18478" y="355135"/>
                  </a:lnTo>
                  <a:lnTo>
                    <a:pt x="20864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4" name="Freeform 83"/>
          <p:cNvSpPr/>
          <p:nvPr/>
        </p:nvSpPr>
        <p:spPr>
          <a:xfrm>
            <a:off x="1000822" y="2721148"/>
            <a:ext cx="231013" cy="406348"/>
          </a:xfrm>
          <a:custGeom>
            <a:avLst/>
            <a:gdLst/>
            <a:ahLst/>
            <a:cxnLst/>
            <a:rect l="0" t="0" r="0" b="0"/>
            <a:pathLst>
              <a:path w="231013" h="406348">
                <a:moveTo>
                  <a:pt x="52027" y="5732"/>
                </a:moveTo>
                <a:lnTo>
                  <a:pt x="34069" y="59607"/>
                </a:lnTo>
                <a:lnTo>
                  <a:pt x="13387" y="121654"/>
                </a:lnTo>
                <a:lnTo>
                  <a:pt x="6388" y="142651"/>
                </a:lnTo>
                <a:lnTo>
                  <a:pt x="4053" y="144975"/>
                </a:lnTo>
                <a:lnTo>
                  <a:pt x="2497" y="141844"/>
                </a:lnTo>
                <a:lnTo>
                  <a:pt x="0" y="103199"/>
                </a:lnTo>
                <a:lnTo>
                  <a:pt x="5156" y="69706"/>
                </a:lnTo>
                <a:lnTo>
                  <a:pt x="19682" y="37556"/>
                </a:lnTo>
                <a:lnTo>
                  <a:pt x="38804" y="11392"/>
                </a:lnTo>
                <a:lnTo>
                  <a:pt x="58629" y="2399"/>
                </a:lnTo>
                <a:lnTo>
                  <a:pt x="70466" y="0"/>
                </a:lnTo>
                <a:lnTo>
                  <a:pt x="80698" y="741"/>
                </a:lnTo>
                <a:lnTo>
                  <a:pt x="98305" y="7804"/>
                </a:lnTo>
                <a:lnTo>
                  <a:pt x="121371" y="30523"/>
                </a:lnTo>
                <a:lnTo>
                  <a:pt x="148868" y="83043"/>
                </a:lnTo>
                <a:lnTo>
                  <a:pt x="159408" y="109113"/>
                </a:lnTo>
                <a:lnTo>
                  <a:pt x="166175" y="163977"/>
                </a:lnTo>
                <a:lnTo>
                  <a:pt x="167512" y="219875"/>
                </a:lnTo>
                <a:lnTo>
                  <a:pt x="166606" y="283212"/>
                </a:lnTo>
                <a:lnTo>
                  <a:pt x="158246" y="326465"/>
                </a:lnTo>
                <a:lnTo>
                  <a:pt x="141471" y="360857"/>
                </a:lnTo>
                <a:lnTo>
                  <a:pt x="120513" y="386385"/>
                </a:lnTo>
                <a:lnTo>
                  <a:pt x="102353" y="401469"/>
                </a:lnTo>
                <a:lnTo>
                  <a:pt x="92597" y="405258"/>
                </a:lnTo>
                <a:lnTo>
                  <a:pt x="72398" y="406347"/>
                </a:lnTo>
                <a:lnTo>
                  <a:pt x="51722" y="396693"/>
                </a:lnTo>
                <a:lnTo>
                  <a:pt x="33174" y="380704"/>
                </a:lnTo>
                <a:lnTo>
                  <a:pt x="21031" y="361899"/>
                </a:lnTo>
                <a:lnTo>
                  <a:pt x="17974" y="341844"/>
                </a:lnTo>
                <a:lnTo>
                  <a:pt x="18797" y="331582"/>
                </a:lnTo>
                <a:lnTo>
                  <a:pt x="22855" y="323571"/>
                </a:lnTo>
                <a:lnTo>
                  <a:pt x="36722" y="311550"/>
                </a:lnTo>
                <a:lnTo>
                  <a:pt x="69849" y="298206"/>
                </a:lnTo>
                <a:lnTo>
                  <a:pt x="114890" y="298022"/>
                </a:lnTo>
                <a:lnTo>
                  <a:pt x="165280" y="305376"/>
                </a:lnTo>
                <a:lnTo>
                  <a:pt x="190489" y="314772"/>
                </a:lnTo>
                <a:lnTo>
                  <a:pt x="231012" y="33211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reeform 84"/>
          <p:cNvSpPr/>
          <p:nvPr/>
        </p:nvSpPr>
        <p:spPr>
          <a:xfrm>
            <a:off x="937036" y="3474404"/>
            <a:ext cx="31586" cy="336913"/>
          </a:xfrm>
          <a:custGeom>
            <a:avLst/>
            <a:gdLst/>
            <a:ahLst/>
            <a:cxnLst/>
            <a:rect l="0" t="0" r="0" b="0"/>
            <a:pathLst>
              <a:path w="31586" h="336913">
                <a:moveTo>
                  <a:pt x="0" y="0"/>
                </a:moveTo>
                <a:lnTo>
                  <a:pt x="0" y="54144"/>
                </a:lnTo>
                <a:lnTo>
                  <a:pt x="5589" y="109091"/>
                </a:lnTo>
                <a:lnTo>
                  <a:pt x="14654" y="156585"/>
                </a:lnTo>
                <a:lnTo>
                  <a:pt x="19160" y="207703"/>
                </a:lnTo>
                <a:lnTo>
                  <a:pt x="20495" y="259893"/>
                </a:lnTo>
                <a:lnTo>
                  <a:pt x="28181" y="316845"/>
                </a:lnTo>
                <a:lnTo>
                  <a:pt x="31585" y="33691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8" name="Group 87"/>
          <p:cNvGrpSpPr/>
          <p:nvPr/>
        </p:nvGrpSpPr>
        <p:grpSpPr>
          <a:xfrm>
            <a:off x="1337119" y="2937450"/>
            <a:ext cx="42115" cy="115815"/>
            <a:chOff x="1337119" y="2937450"/>
            <a:chExt cx="42115" cy="115815"/>
          </a:xfrm>
        </p:grpSpPr>
        <p:sp>
          <p:nvSpPr>
            <p:cNvPr id="86" name="Freeform 85"/>
            <p:cNvSpPr/>
            <p:nvPr/>
          </p:nvSpPr>
          <p:spPr>
            <a:xfrm>
              <a:off x="1337119" y="2937450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379233" y="304273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989497" y="3448784"/>
            <a:ext cx="402437" cy="302702"/>
            <a:chOff x="989497" y="3448784"/>
            <a:chExt cx="402437" cy="302702"/>
          </a:xfrm>
        </p:grpSpPr>
        <p:sp>
          <p:nvSpPr>
            <p:cNvPr id="89" name="Freeform 88"/>
            <p:cNvSpPr/>
            <p:nvPr/>
          </p:nvSpPr>
          <p:spPr>
            <a:xfrm>
              <a:off x="989497" y="3448784"/>
              <a:ext cx="249459" cy="302702"/>
            </a:xfrm>
            <a:custGeom>
              <a:avLst/>
              <a:gdLst/>
              <a:ahLst/>
              <a:cxnLst/>
              <a:rect l="0" t="0" r="0" b="0"/>
              <a:pathLst>
                <a:path w="249459" h="302702">
                  <a:moveTo>
                    <a:pt x="126523" y="15091"/>
                  </a:moveTo>
                  <a:lnTo>
                    <a:pt x="82561" y="437"/>
                  </a:lnTo>
                  <a:lnTo>
                    <a:pt x="62531" y="0"/>
                  </a:lnTo>
                  <a:lnTo>
                    <a:pt x="52276" y="1521"/>
                  </a:lnTo>
                  <a:lnTo>
                    <a:pt x="34643" y="12569"/>
                  </a:lnTo>
                  <a:lnTo>
                    <a:pt x="4259" y="42669"/>
                  </a:lnTo>
                  <a:lnTo>
                    <a:pt x="560" y="52194"/>
                  </a:lnTo>
                  <a:lnTo>
                    <a:pt x="0" y="114546"/>
                  </a:lnTo>
                  <a:lnTo>
                    <a:pt x="11610" y="172251"/>
                  </a:lnTo>
                  <a:lnTo>
                    <a:pt x="29546" y="224391"/>
                  </a:lnTo>
                  <a:lnTo>
                    <a:pt x="81087" y="285136"/>
                  </a:lnTo>
                  <a:lnTo>
                    <a:pt x="113191" y="300735"/>
                  </a:lnTo>
                  <a:lnTo>
                    <a:pt x="138925" y="302701"/>
                  </a:lnTo>
                  <a:lnTo>
                    <a:pt x="187985" y="294432"/>
                  </a:lnTo>
                  <a:lnTo>
                    <a:pt x="209991" y="278843"/>
                  </a:lnTo>
                  <a:lnTo>
                    <a:pt x="229131" y="256316"/>
                  </a:lnTo>
                  <a:lnTo>
                    <a:pt x="245313" y="217327"/>
                  </a:lnTo>
                  <a:lnTo>
                    <a:pt x="249458" y="176138"/>
                  </a:lnTo>
                  <a:lnTo>
                    <a:pt x="242627" y="135469"/>
                  </a:lnTo>
                  <a:lnTo>
                    <a:pt x="232327" y="111876"/>
                  </a:lnTo>
                  <a:lnTo>
                    <a:pt x="207785" y="84453"/>
                  </a:lnTo>
                  <a:lnTo>
                    <a:pt x="178287" y="61509"/>
                  </a:lnTo>
                  <a:lnTo>
                    <a:pt x="154599" y="56389"/>
                  </a:lnTo>
                  <a:lnTo>
                    <a:pt x="115995" y="572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358176" y="35059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379233" y="36323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1829035" y="2762981"/>
            <a:ext cx="2953075" cy="1090450"/>
            <a:chOff x="1829035" y="2762981"/>
            <a:chExt cx="2953075" cy="1090450"/>
          </a:xfrm>
        </p:grpSpPr>
        <p:sp>
          <p:nvSpPr>
            <p:cNvPr id="93" name="Freeform 92"/>
            <p:cNvSpPr/>
            <p:nvPr/>
          </p:nvSpPr>
          <p:spPr>
            <a:xfrm>
              <a:off x="1829035" y="2762981"/>
              <a:ext cx="181909" cy="382271"/>
            </a:xfrm>
            <a:custGeom>
              <a:avLst/>
              <a:gdLst/>
              <a:ahLst/>
              <a:cxnLst/>
              <a:rect l="0" t="0" r="0" b="0"/>
              <a:pathLst>
                <a:path w="181909" h="382271">
                  <a:moveTo>
                    <a:pt x="55566" y="37599"/>
                  </a:moveTo>
                  <a:lnTo>
                    <a:pt x="26257" y="66907"/>
                  </a:lnTo>
                  <a:lnTo>
                    <a:pt x="24328" y="67666"/>
                  </a:lnTo>
                  <a:lnTo>
                    <a:pt x="32792" y="51967"/>
                  </a:lnTo>
                  <a:lnTo>
                    <a:pt x="63283" y="10722"/>
                  </a:lnTo>
                  <a:lnTo>
                    <a:pt x="86292" y="2257"/>
                  </a:lnTo>
                  <a:lnTo>
                    <a:pt x="100616" y="0"/>
                  </a:lnTo>
                  <a:lnTo>
                    <a:pt x="122771" y="3731"/>
                  </a:lnTo>
                  <a:lnTo>
                    <a:pt x="140417" y="14358"/>
                  </a:lnTo>
                  <a:lnTo>
                    <a:pt x="162335" y="40071"/>
                  </a:lnTo>
                  <a:lnTo>
                    <a:pt x="172429" y="59755"/>
                  </a:lnTo>
                  <a:lnTo>
                    <a:pt x="174575" y="83321"/>
                  </a:lnTo>
                  <a:lnTo>
                    <a:pt x="175446" y="122896"/>
                  </a:lnTo>
                  <a:lnTo>
                    <a:pt x="180631" y="178190"/>
                  </a:lnTo>
                  <a:lnTo>
                    <a:pt x="173250" y="241408"/>
                  </a:lnTo>
                  <a:lnTo>
                    <a:pt x="157407" y="297050"/>
                  </a:lnTo>
                  <a:lnTo>
                    <a:pt x="132094" y="336593"/>
                  </a:lnTo>
                  <a:lnTo>
                    <a:pt x="103394" y="365765"/>
                  </a:lnTo>
                  <a:lnTo>
                    <a:pt x="85012" y="375693"/>
                  </a:lnTo>
                  <a:lnTo>
                    <a:pt x="49342" y="382270"/>
                  </a:lnTo>
                  <a:lnTo>
                    <a:pt x="29013" y="377569"/>
                  </a:lnTo>
                  <a:lnTo>
                    <a:pt x="20317" y="373040"/>
                  </a:lnTo>
                  <a:lnTo>
                    <a:pt x="7534" y="358649"/>
                  </a:lnTo>
                  <a:lnTo>
                    <a:pt x="2487" y="349899"/>
                  </a:lnTo>
                  <a:lnTo>
                    <a:pt x="0" y="327697"/>
                  </a:lnTo>
                  <a:lnTo>
                    <a:pt x="974" y="315226"/>
                  </a:lnTo>
                  <a:lnTo>
                    <a:pt x="11416" y="295130"/>
                  </a:lnTo>
                  <a:lnTo>
                    <a:pt x="19113" y="286495"/>
                  </a:lnTo>
                  <a:lnTo>
                    <a:pt x="28924" y="281908"/>
                  </a:lnTo>
                  <a:lnTo>
                    <a:pt x="52304" y="279932"/>
                  </a:lnTo>
                  <a:lnTo>
                    <a:pt x="104271" y="289365"/>
                  </a:lnTo>
                  <a:lnTo>
                    <a:pt x="167524" y="316338"/>
                  </a:lnTo>
                  <a:lnTo>
                    <a:pt x="181908" y="3218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105699" y="3105906"/>
              <a:ext cx="35764" cy="105286"/>
            </a:xfrm>
            <a:custGeom>
              <a:avLst/>
              <a:gdLst/>
              <a:ahLst/>
              <a:cxnLst/>
              <a:rect l="0" t="0" r="0" b="0"/>
              <a:pathLst>
                <a:path w="35764" h="105286">
                  <a:moveTo>
                    <a:pt x="0" y="0"/>
                  </a:moveTo>
                  <a:lnTo>
                    <a:pt x="15641" y="17981"/>
                  </a:lnTo>
                  <a:lnTo>
                    <a:pt x="34844" y="64153"/>
                  </a:lnTo>
                  <a:lnTo>
                    <a:pt x="35763" y="81545"/>
                  </a:lnTo>
                  <a:lnTo>
                    <a:pt x="31586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527682" y="2832165"/>
              <a:ext cx="20215" cy="336913"/>
            </a:xfrm>
            <a:custGeom>
              <a:avLst/>
              <a:gdLst/>
              <a:ahLst/>
              <a:cxnLst/>
              <a:rect l="0" t="0" r="0" b="0"/>
              <a:pathLst>
                <a:path w="20215" h="336913">
                  <a:moveTo>
                    <a:pt x="20214" y="0"/>
                  </a:moveTo>
                  <a:lnTo>
                    <a:pt x="3426" y="55045"/>
                  </a:lnTo>
                  <a:lnTo>
                    <a:pt x="0" y="109573"/>
                  </a:lnTo>
                  <a:lnTo>
                    <a:pt x="2526" y="159198"/>
                  </a:lnTo>
                  <a:lnTo>
                    <a:pt x="7564" y="210947"/>
                  </a:lnTo>
                  <a:lnTo>
                    <a:pt x="9057" y="263324"/>
                  </a:lnTo>
                  <a:lnTo>
                    <a:pt x="12619" y="306530"/>
                  </a:lnTo>
                  <a:lnTo>
                    <a:pt x="20214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325605" y="2895336"/>
              <a:ext cx="243349" cy="155857"/>
            </a:xfrm>
            <a:custGeom>
              <a:avLst/>
              <a:gdLst/>
              <a:ahLst/>
              <a:cxnLst/>
              <a:rect l="0" t="0" r="0" b="0"/>
              <a:pathLst>
                <a:path w="243349" h="155857">
                  <a:moveTo>
                    <a:pt x="243348" y="115814"/>
                  </a:moveTo>
                  <a:lnTo>
                    <a:pt x="226580" y="110225"/>
                  </a:lnTo>
                  <a:lnTo>
                    <a:pt x="193796" y="112338"/>
                  </a:lnTo>
                  <a:lnTo>
                    <a:pt x="138470" y="126809"/>
                  </a:lnTo>
                  <a:lnTo>
                    <a:pt x="85474" y="143951"/>
                  </a:lnTo>
                  <a:lnTo>
                    <a:pt x="40198" y="154821"/>
                  </a:lnTo>
                  <a:lnTo>
                    <a:pt x="27196" y="155856"/>
                  </a:lnTo>
                  <a:lnTo>
                    <a:pt x="17358" y="153037"/>
                  </a:lnTo>
                  <a:lnTo>
                    <a:pt x="9630" y="147648"/>
                  </a:lnTo>
                  <a:lnTo>
                    <a:pt x="3308" y="140546"/>
                  </a:lnTo>
                  <a:lnTo>
                    <a:pt x="263" y="132302"/>
                  </a:lnTo>
                  <a:lnTo>
                    <a:pt x="0" y="113783"/>
                  </a:lnTo>
                  <a:lnTo>
                    <a:pt x="24807" y="52465"/>
                  </a:lnTo>
                  <a:lnTo>
                    <a:pt x="4330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632124" y="3126963"/>
              <a:ext cx="30550" cy="147400"/>
            </a:xfrm>
            <a:custGeom>
              <a:avLst/>
              <a:gdLst/>
              <a:ahLst/>
              <a:cxnLst/>
              <a:rect l="0" t="0" r="0" b="0"/>
              <a:pathLst>
                <a:path w="30550" h="147400">
                  <a:moveTo>
                    <a:pt x="0" y="0"/>
                  </a:moveTo>
                  <a:lnTo>
                    <a:pt x="15641" y="17981"/>
                  </a:lnTo>
                  <a:lnTo>
                    <a:pt x="23719" y="34898"/>
                  </a:lnTo>
                  <a:lnTo>
                    <a:pt x="30549" y="96117"/>
                  </a:lnTo>
                  <a:lnTo>
                    <a:pt x="29955" y="119928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970045" y="2800580"/>
              <a:ext cx="159876" cy="344239"/>
            </a:xfrm>
            <a:custGeom>
              <a:avLst/>
              <a:gdLst/>
              <a:ahLst/>
              <a:cxnLst/>
              <a:rect l="0" t="0" r="0" b="0"/>
              <a:pathLst>
                <a:path w="159876" h="344239">
                  <a:moveTo>
                    <a:pt x="125333" y="0"/>
                  </a:moveTo>
                  <a:lnTo>
                    <a:pt x="109692" y="17981"/>
                  </a:lnTo>
                  <a:lnTo>
                    <a:pt x="87885" y="54114"/>
                  </a:lnTo>
                  <a:lnTo>
                    <a:pt x="48738" y="106649"/>
                  </a:lnTo>
                  <a:lnTo>
                    <a:pt x="23289" y="158890"/>
                  </a:lnTo>
                  <a:lnTo>
                    <a:pt x="4097" y="221009"/>
                  </a:lnTo>
                  <a:lnTo>
                    <a:pt x="0" y="274417"/>
                  </a:lnTo>
                  <a:lnTo>
                    <a:pt x="1779" y="299778"/>
                  </a:lnTo>
                  <a:lnTo>
                    <a:pt x="10369" y="318848"/>
                  </a:lnTo>
                  <a:lnTo>
                    <a:pt x="25105" y="332003"/>
                  </a:lnTo>
                  <a:lnTo>
                    <a:pt x="44522" y="340579"/>
                  </a:lnTo>
                  <a:lnTo>
                    <a:pt x="80592" y="344238"/>
                  </a:lnTo>
                  <a:lnTo>
                    <a:pt x="103108" y="340948"/>
                  </a:lnTo>
                  <a:lnTo>
                    <a:pt x="121694" y="332466"/>
                  </a:lnTo>
                  <a:lnTo>
                    <a:pt x="129926" y="326929"/>
                  </a:lnTo>
                  <a:lnTo>
                    <a:pt x="142192" y="311418"/>
                  </a:lnTo>
                  <a:lnTo>
                    <a:pt x="159599" y="272864"/>
                  </a:lnTo>
                  <a:lnTo>
                    <a:pt x="159875" y="262628"/>
                  </a:lnTo>
                  <a:lnTo>
                    <a:pt x="153943" y="241896"/>
                  </a:lnTo>
                  <a:lnTo>
                    <a:pt x="140388" y="224102"/>
                  </a:lnTo>
                  <a:lnTo>
                    <a:pt x="121496" y="209565"/>
                  </a:lnTo>
                  <a:lnTo>
                    <a:pt x="97501" y="199205"/>
                  </a:lnTo>
                  <a:lnTo>
                    <a:pt x="74359" y="196940"/>
                  </a:lnTo>
                  <a:lnTo>
                    <a:pt x="52375" y="201003"/>
                  </a:lnTo>
                  <a:lnTo>
                    <a:pt x="9519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179606" y="3105906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10528" y="0"/>
                  </a:moveTo>
                  <a:lnTo>
                    <a:pt x="7409" y="48931"/>
                  </a:lnTo>
                  <a:lnTo>
                    <a:pt x="1463" y="108062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442181" y="2811108"/>
              <a:ext cx="200680" cy="398283"/>
            </a:xfrm>
            <a:custGeom>
              <a:avLst/>
              <a:gdLst/>
              <a:ahLst/>
              <a:cxnLst/>
              <a:rect l="0" t="0" r="0" b="0"/>
              <a:pathLst>
                <a:path w="200680" h="398283">
                  <a:moveTo>
                    <a:pt x="200679" y="63171"/>
                  </a:moveTo>
                  <a:lnTo>
                    <a:pt x="171370" y="98069"/>
                  </a:lnTo>
                  <a:lnTo>
                    <a:pt x="144283" y="147100"/>
                  </a:lnTo>
                  <a:lnTo>
                    <a:pt x="124567" y="195014"/>
                  </a:lnTo>
                  <a:lnTo>
                    <a:pt x="110797" y="245086"/>
                  </a:lnTo>
                  <a:lnTo>
                    <a:pt x="95663" y="301400"/>
                  </a:lnTo>
                  <a:lnTo>
                    <a:pt x="81409" y="352254"/>
                  </a:lnTo>
                  <a:lnTo>
                    <a:pt x="83719" y="376486"/>
                  </a:lnTo>
                  <a:lnTo>
                    <a:pt x="87611" y="387862"/>
                  </a:lnTo>
                  <a:lnTo>
                    <a:pt x="93715" y="394275"/>
                  </a:lnTo>
                  <a:lnTo>
                    <a:pt x="101293" y="397381"/>
                  </a:lnTo>
                  <a:lnTo>
                    <a:pt x="109855" y="398282"/>
                  </a:lnTo>
                  <a:lnTo>
                    <a:pt x="128727" y="393044"/>
                  </a:lnTo>
                  <a:lnTo>
                    <a:pt x="147643" y="381747"/>
                  </a:lnTo>
                  <a:lnTo>
                    <a:pt x="163849" y="365028"/>
                  </a:lnTo>
                  <a:lnTo>
                    <a:pt x="180538" y="330295"/>
                  </a:lnTo>
                  <a:lnTo>
                    <a:pt x="181713" y="284779"/>
                  </a:lnTo>
                  <a:lnTo>
                    <a:pt x="174652" y="245426"/>
                  </a:lnTo>
                  <a:lnTo>
                    <a:pt x="159562" y="217129"/>
                  </a:lnTo>
                  <a:lnTo>
                    <a:pt x="105085" y="172233"/>
                  </a:lnTo>
                  <a:lnTo>
                    <a:pt x="42896" y="122849"/>
                  </a:lnTo>
                  <a:lnTo>
                    <a:pt x="4628" y="82151"/>
                  </a:lnTo>
                  <a:lnTo>
                    <a:pt x="958" y="72315"/>
                  </a:lnTo>
                  <a:lnTo>
                    <a:pt x="0" y="52027"/>
                  </a:lnTo>
                  <a:lnTo>
                    <a:pt x="3722" y="42874"/>
                  </a:lnTo>
                  <a:lnTo>
                    <a:pt x="17216" y="26464"/>
                  </a:lnTo>
                  <a:lnTo>
                    <a:pt x="44544" y="9661"/>
                  </a:lnTo>
                  <a:lnTo>
                    <a:pt x="8486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790259" y="3158549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21057" y="0"/>
                  </a:moveTo>
                  <a:lnTo>
                    <a:pt x="15468" y="58617"/>
                  </a:lnTo>
                  <a:lnTo>
                    <a:pt x="2845" y="10897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021886" y="2863751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0" y="57264"/>
                  </a:lnTo>
                  <a:lnTo>
                    <a:pt x="3119" y="106654"/>
                  </a:lnTo>
                  <a:lnTo>
                    <a:pt x="8333" y="158333"/>
                  </a:lnTo>
                  <a:lnTo>
                    <a:pt x="12997" y="207571"/>
                  </a:lnTo>
                  <a:lnTo>
                    <a:pt x="18668" y="245556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150057" y="2868690"/>
              <a:ext cx="260093" cy="277991"/>
            </a:xfrm>
            <a:custGeom>
              <a:avLst/>
              <a:gdLst/>
              <a:ahLst/>
              <a:cxnLst/>
              <a:rect l="0" t="0" r="0" b="0"/>
              <a:pathLst>
                <a:path w="260093" h="277991">
                  <a:moveTo>
                    <a:pt x="103456" y="5589"/>
                  </a:moveTo>
                  <a:lnTo>
                    <a:pt x="86688" y="0"/>
                  </a:lnTo>
                  <a:lnTo>
                    <a:pt x="79409" y="693"/>
                  </a:lnTo>
                  <a:lnTo>
                    <a:pt x="65082" y="7703"/>
                  </a:lnTo>
                  <a:lnTo>
                    <a:pt x="22758" y="53753"/>
                  </a:lnTo>
                  <a:lnTo>
                    <a:pt x="14947" y="74569"/>
                  </a:lnTo>
                  <a:lnTo>
                    <a:pt x="4344" y="126060"/>
                  </a:lnTo>
                  <a:lnTo>
                    <a:pt x="0" y="167366"/>
                  </a:lnTo>
                  <a:lnTo>
                    <a:pt x="9891" y="209241"/>
                  </a:lnTo>
                  <a:lnTo>
                    <a:pt x="27640" y="240106"/>
                  </a:lnTo>
                  <a:lnTo>
                    <a:pt x="53306" y="264069"/>
                  </a:lnTo>
                  <a:lnTo>
                    <a:pt x="76098" y="272547"/>
                  </a:lnTo>
                  <a:lnTo>
                    <a:pt x="128857" y="277990"/>
                  </a:lnTo>
                  <a:lnTo>
                    <a:pt x="164794" y="273344"/>
                  </a:lnTo>
                  <a:lnTo>
                    <a:pt x="197669" y="258970"/>
                  </a:lnTo>
                  <a:lnTo>
                    <a:pt x="224048" y="239892"/>
                  </a:lnTo>
                  <a:lnTo>
                    <a:pt x="246681" y="208244"/>
                  </a:lnTo>
                  <a:lnTo>
                    <a:pt x="257027" y="169230"/>
                  </a:lnTo>
                  <a:lnTo>
                    <a:pt x="260092" y="128035"/>
                  </a:lnTo>
                  <a:lnTo>
                    <a:pt x="254570" y="103293"/>
                  </a:lnTo>
                  <a:lnTo>
                    <a:pt x="225391" y="49261"/>
                  </a:lnTo>
                  <a:lnTo>
                    <a:pt x="211851" y="32408"/>
                  </a:lnTo>
                  <a:lnTo>
                    <a:pt x="191796" y="20238"/>
                  </a:lnTo>
                  <a:lnTo>
                    <a:pt x="156098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1831958" y="3453347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0" y="54144"/>
                  </a:lnTo>
                  <a:lnTo>
                    <a:pt x="0" y="114680"/>
                  </a:lnTo>
                  <a:lnTo>
                    <a:pt x="5589" y="165650"/>
                  </a:lnTo>
                  <a:lnTo>
                    <a:pt x="16789" y="226870"/>
                  </a:lnTo>
                  <a:lnTo>
                    <a:pt x="20214" y="277784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1928541" y="3484932"/>
              <a:ext cx="192889" cy="239192"/>
            </a:xfrm>
            <a:custGeom>
              <a:avLst/>
              <a:gdLst/>
              <a:ahLst/>
              <a:cxnLst/>
              <a:rect l="0" t="0" r="0" b="0"/>
              <a:pathLst>
                <a:path w="192889" h="239192">
                  <a:moveTo>
                    <a:pt x="92930" y="0"/>
                  </a:moveTo>
                  <a:lnTo>
                    <a:pt x="61648" y="9576"/>
                  </a:lnTo>
                  <a:lnTo>
                    <a:pt x="23242" y="39404"/>
                  </a:lnTo>
                  <a:lnTo>
                    <a:pt x="7421" y="65488"/>
                  </a:lnTo>
                  <a:lnTo>
                    <a:pt x="0" y="115318"/>
                  </a:lnTo>
                  <a:lnTo>
                    <a:pt x="1054" y="161030"/>
                  </a:lnTo>
                  <a:lnTo>
                    <a:pt x="15145" y="196671"/>
                  </a:lnTo>
                  <a:lnTo>
                    <a:pt x="27553" y="214532"/>
                  </a:lnTo>
                  <a:lnTo>
                    <a:pt x="43987" y="227149"/>
                  </a:lnTo>
                  <a:lnTo>
                    <a:pt x="64158" y="235486"/>
                  </a:lnTo>
                  <a:lnTo>
                    <a:pt x="88721" y="239191"/>
                  </a:lnTo>
                  <a:lnTo>
                    <a:pt x="112116" y="234599"/>
                  </a:lnTo>
                  <a:lnTo>
                    <a:pt x="141899" y="218860"/>
                  </a:lnTo>
                  <a:lnTo>
                    <a:pt x="172923" y="192580"/>
                  </a:lnTo>
                  <a:lnTo>
                    <a:pt x="181125" y="172549"/>
                  </a:lnTo>
                  <a:lnTo>
                    <a:pt x="192888" y="116353"/>
                  </a:lnTo>
                  <a:lnTo>
                    <a:pt x="190778" y="94996"/>
                  </a:lnTo>
                  <a:lnTo>
                    <a:pt x="177424" y="63242"/>
                  </a:lnTo>
                  <a:lnTo>
                    <a:pt x="135044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242570" y="3716559"/>
              <a:ext cx="24750" cy="136872"/>
            </a:xfrm>
            <a:custGeom>
              <a:avLst/>
              <a:gdLst/>
              <a:ahLst/>
              <a:cxnLst/>
              <a:rect l="0" t="0" r="0" b="0"/>
              <a:pathLst>
                <a:path w="24750" h="136872">
                  <a:moveTo>
                    <a:pt x="0" y="0"/>
                  </a:moveTo>
                  <a:lnTo>
                    <a:pt x="17958" y="53875"/>
                  </a:lnTo>
                  <a:lnTo>
                    <a:pt x="24749" y="74247"/>
                  </a:lnTo>
                  <a:lnTo>
                    <a:pt x="21056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409469" y="3502727"/>
              <a:ext cx="127899" cy="241028"/>
            </a:xfrm>
            <a:custGeom>
              <a:avLst/>
              <a:gdLst/>
              <a:ahLst/>
              <a:cxnLst/>
              <a:rect l="0" t="0" r="0" b="0"/>
              <a:pathLst>
                <a:path w="127899" h="241028">
                  <a:moveTo>
                    <a:pt x="1557" y="34848"/>
                  </a:moveTo>
                  <a:lnTo>
                    <a:pt x="7146" y="18080"/>
                  </a:lnTo>
                  <a:lnTo>
                    <a:pt x="19248" y="6728"/>
                  </a:lnTo>
                  <a:lnTo>
                    <a:pt x="27389" y="2064"/>
                  </a:lnTo>
                  <a:lnTo>
                    <a:pt x="48913" y="0"/>
                  </a:lnTo>
                  <a:lnTo>
                    <a:pt x="71737" y="4152"/>
                  </a:lnTo>
                  <a:lnTo>
                    <a:pt x="89680" y="13796"/>
                  </a:lnTo>
                  <a:lnTo>
                    <a:pt x="102334" y="29001"/>
                  </a:lnTo>
                  <a:lnTo>
                    <a:pt x="119989" y="67358"/>
                  </a:lnTo>
                  <a:lnTo>
                    <a:pt x="125555" y="103882"/>
                  </a:lnTo>
                  <a:lnTo>
                    <a:pt x="119030" y="156975"/>
                  </a:lnTo>
                  <a:lnTo>
                    <a:pt x="108633" y="190357"/>
                  </a:lnTo>
                  <a:lnTo>
                    <a:pt x="78077" y="230599"/>
                  </a:lnTo>
                  <a:lnTo>
                    <a:pt x="58182" y="238832"/>
                  </a:lnTo>
                  <a:lnTo>
                    <a:pt x="46326" y="241027"/>
                  </a:lnTo>
                  <a:lnTo>
                    <a:pt x="26913" y="237227"/>
                  </a:lnTo>
                  <a:lnTo>
                    <a:pt x="18461" y="232938"/>
                  </a:lnTo>
                  <a:lnTo>
                    <a:pt x="5950" y="218814"/>
                  </a:lnTo>
                  <a:lnTo>
                    <a:pt x="976" y="210135"/>
                  </a:lnTo>
                  <a:lnTo>
                    <a:pt x="0" y="200839"/>
                  </a:lnTo>
                  <a:lnTo>
                    <a:pt x="5154" y="181151"/>
                  </a:lnTo>
                  <a:lnTo>
                    <a:pt x="12144" y="173327"/>
                  </a:lnTo>
                  <a:lnTo>
                    <a:pt x="32388" y="161515"/>
                  </a:lnTo>
                  <a:lnTo>
                    <a:pt x="56983" y="158604"/>
                  </a:lnTo>
                  <a:lnTo>
                    <a:pt x="94018" y="160424"/>
                  </a:lnTo>
                  <a:lnTo>
                    <a:pt x="127898" y="1611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632758" y="3537575"/>
              <a:ext cx="145473" cy="206700"/>
            </a:xfrm>
            <a:custGeom>
              <a:avLst/>
              <a:gdLst/>
              <a:ahLst/>
              <a:cxnLst/>
              <a:rect l="0" t="0" r="0" b="0"/>
              <a:pathLst>
                <a:path w="145473" h="206700">
                  <a:moveTo>
                    <a:pt x="62537" y="10528"/>
                  </a:moveTo>
                  <a:lnTo>
                    <a:pt x="45769" y="16117"/>
                  </a:lnTo>
                  <a:lnTo>
                    <a:pt x="34417" y="28220"/>
                  </a:lnTo>
                  <a:lnTo>
                    <a:pt x="10199" y="84856"/>
                  </a:lnTo>
                  <a:lnTo>
                    <a:pt x="2576" y="119119"/>
                  </a:lnTo>
                  <a:lnTo>
                    <a:pt x="0" y="172618"/>
                  </a:lnTo>
                  <a:lnTo>
                    <a:pt x="3298" y="182929"/>
                  </a:lnTo>
                  <a:lnTo>
                    <a:pt x="9006" y="190973"/>
                  </a:lnTo>
                  <a:lnTo>
                    <a:pt x="16321" y="197505"/>
                  </a:lnTo>
                  <a:lnTo>
                    <a:pt x="36927" y="204763"/>
                  </a:lnTo>
                  <a:lnTo>
                    <a:pt x="48974" y="206699"/>
                  </a:lnTo>
                  <a:lnTo>
                    <a:pt x="71717" y="202610"/>
                  </a:lnTo>
                  <a:lnTo>
                    <a:pt x="101132" y="187154"/>
                  </a:lnTo>
                  <a:lnTo>
                    <a:pt x="132032" y="160971"/>
                  </a:lnTo>
                  <a:lnTo>
                    <a:pt x="140217" y="140953"/>
                  </a:lnTo>
                  <a:lnTo>
                    <a:pt x="145472" y="89973"/>
                  </a:lnTo>
                  <a:lnTo>
                    <a:pt x="140793" y="54345"/>
                  </a:lnTo>
                  <a:lnTo>
                    <a:pt x="126408" y="27150"/>
                  </a:lnTo>
                  <a:lnTo>
                    <a:pt x="110811" y="14796"/>
                  </a:lnTo>
                  <a:lnTo>
                    <a:pt x="8359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937450" y="3727088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11179" y="11178"/>
                  </a:lnTo>
                  <a:lnTo>
                    <a:pt x="16667" y="32264"/>
                  </a:lnTo>
                  <a:lnTo>
                    <a:pt x="20190" y="87872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000621" y="3508424"/>
              <a:ext cx="211248" cy="211965"/>
            </a:xfrm>
            <a:custGeom>
              <a:avLst/>
              <a:gdLst/>
              <a:ahLst/>
              <a:cxnLst/>
              <a:rect l="0" t="0" r="0" b="0"/>
              <a:pathLst>
                <a:path w="211248" h="211965">
                  <a:moveTo>
                    <a:pt x="0" y="18622"/>
                  </a:moveTo>
                  <a:lnTo>
                    <a:pt x="55045" y="1834"/>
                  </a:lnTo>
                  <a:lnTo>
                    <a:pt x="91829" y="0"/>
                  </a:lnTo>
                  <a:lnTo>
                    <a:pt x="114513" y="3717"/>
                  </a:lnTo>
                  <a:lnTo>
                    <a:pt x="123135" y="8685"/>
                  </a:lnTo>
                  <a:lnTo>
                    <a:pt x="135836" y="23564"/>
                  </a:lnTo>
                  <a:lnTo>
                    <a:pt x="142260" y="44995"/>
                  </a:lnTo>
                  <a:lnTo>
                    <a:pt x="143973" y="57261"/>
                  </a:lnTo>
                  <a:lnTo>
                    <a:pt x="141606" y="67778"/>
                  </a:lnTo>
                  <a:lnTo>
                    <a:pt x="129617" y="85703"/>
                  </a:lnTo>
                  <a:lnTo>
                    <a:pt x="128525" y="92589"/>
                  </a:lnTo>
                  <a:lnTo>
                    <a:pt x="131307" y="98349"/>
                  </a:lnTo>
                  <a:lnTo>
                    <a:pt x="143757" y="107869"/>
                  </a:lnTo>
                  <a:lnTo>
                    <a:pt x="184831" y="132742"/>
                  </a:lnTo>
                  <a:lnTo>
                    <a:pt x="206713" y="152521"/>
                  </a:lnTo>
                  <a:lnTo>
                    <a:pt x="210339" y="160531"/>
                  </a:lnTo>
                  <a:lnTo>
                    <a:pt x="211247" y="178789"/>
                  </a:lnTo>
                  <a:lnTo>
                    <a:pt x="207512" y="186231"/>
                  </a:lnTo>
                  <a:lnTo>
                    <a:pt x="194003" y="197620"/>
                  </a:lnTo>
                  <a:lnTo>
                    <a:pt x="166667" y="210609"/>
                  </a:lnTo>
                  <a:lnTo>
                    <a:pt x="143485" y="211964"/>
                  </a:lnTo>
                  <a:lnTo>
                    <a:pt x="94757" y="2081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260499" y="3537575"/>
              <a:ext cx="172831" cy="205752"/>
            </a:xfrm>
            <a:custGeom>
              <a:avLst/>
              <a:gdLst/>
              <a:ahLst/>
              <a:cxnLst/>
              <a:rect l="0" t="0" r="0" b="0"/>
              <a:pathLst>
                <a:path w="172831" h="205752">
                  <a:moveTo>
                    <a:pt x="55977" y="10528"/>
                  </a:moveTo>
                  <a:lnTo>
                    <a:pt x="31931" y="20103"/>
                  </a:lnTo>
                  <a:lnTo>
                    <a:pt x="17604" y="30771"/>
                  </a:lnTo>
                  <a:lnTo>
                    <a:pt x="6557" y="49551"/>
                  </a:lnTo>
                  <a:lnTo>
                    <a:pt x="1973" y="61110"/>
                  </a:lnTo>
                  <a:lnTo>
                    <a:pt x="0" y="86431"/>
                  </a:lnTo>
                  <a:lnTo>
                    <a:pt x="4193" y="112113"/>
                  </a:lnTo>
                  <a:lnTo>
                    <a:pt x="32448" y="167968"/>
                  </a:lnTo>
                  <a:lnTo>
                    <a:pt x="58364" y="194308"/>
                  </a:lnTo>
                  <a:lnTo>
                    <a:pt x="81215" y="203342"/>
                  </a:lnTo>
                  <a:lnTo>
                    <a:pt x="93859" y="205751"/>
                  </a:lnTo>
                  <a:lnTo>
                    <a:pt x="114148" y="202189"/>
                  </a:lnTo>
                  <a:lnTo>
                    <a:pt x="130964" y="191637"/>
                  </a:lnTo>
                  <a:lnTo>
                    <a:pt x="167989" y="146292"/>
                  </a:lnTo>
                  <a:lnTo>
                    <a:pt x="172830" y="122730"/>
                  </a:lnTo>
                  <a:lnTo>
                    <a:pt x="166407" y="75066"/>
                  </a:lnTo>
                  <a:lnTo>
                    <a:pt x="151608" y="48108"/>
                  </a:lnTo>
                  <a:lnTo>
                    <a:pt x="132406" y="25302"/>
                  </a:lnTo>
                  <a:lnTo>
                    <a:pt x="8756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527046" y="3727088"/>
              <a:ext cx="24971" cy="84229"/>
            </a:xfrm>
            <a:custGeom>
              <a:avLst/>
              <a:gdLst/>
              <a:ahLst/>
              <a:cxnLst/>
              <a:rect l="0" t="0" r="0" b="0"/>
              <a:pathLst>
                <a:path w="24971" h="84229">
                  <a:moveTo>
                    <a:pt x="0" y="0"/>
                  </a:moveTo>
                  <a:lnTo>
                    <a:pt x="15641" y="17981"/>
                  </a:lnTo>
                  <a:lnTo>
                    <a:pt x="23719" y="34897"/>
                  </a:lnTo>
                  <a:lnTo>
                    <a:pt x="24970" y="54114"/>
                  </a:lnTo>
                  <a:lnTo>
                    <a:pt x="21057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621803" y="3695502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695502" y="37060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769202" y="368497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464082" y="3126963"/>
              <a:ext cx="35765" cy="136872"/>
            </a:xfrm>
            <a:custGeom>
              <a:avLst/>
              <a:gdLst/>
              <a:ahLst/>
              <a:cxnLst/>
              <a:rect l="0" t="0" r="0" b="0"/>
              <a:pathLst>
                <a:path w="35765" h="136872">
                  <a:moveTo>
                    <a:pt x="0" y="0"/>
                  </a:moveTo>
                  <a:lnTo>
                    <a:pt x="23720" y="43963"/>
                  </a:lnTo>
                  <a:lnTo>
                    <a:pt x="34844" y="79837"/>
                  </a:lnTo>
                  <a:lnTo>
                    <a:pt x="35764" y="103334"/>
                  </a:lnTo>
                  <a:lnTo>
                    <a:pt x="32273" y="121966"/>
                  </a:lnTo>
                  <a:lnTo>
                    <a:pt x="29704" y="126934"/>
                  </a:lnTo>
                  <a:lnTo>
                    <a:pt x="21058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474611" y="326383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558839" y="312696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664124" y="31269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769409" y="31164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2" name="Freeform 121"/>
          <p:cNvSpPr/>
          <p:nvPr/>
        </p:nvSpPr>
        <p:spPr>
          <a:xfrm>
            <a:off x="3802596" y="2728380"/>
            <a:ext cx="763882" cy="545546"/>
          </a:xfrm>
          <a:custGeom>
            <a:avLst/>
            <a:gdLst/>
            <a:ahLst/>
            <a:cxnLst/>
            <a:rect l="0" t="0" r="0" b="0"/>
            <a:pathLst>
              <a:path w="763882" h="545546">
                <a:moveTo>
                  <a:pt x="482502" y="40614"/>
                </a:moveTo>
                <a:lnTo>
                  <a:pt x="464521" y="24973"/>
                </a:lnTo>
                <a:lnTo>
                  <a:pt x="447605" y="16895"/>
                </a:lnTo>
                <a:lnTo>
                  <a:pt x="389505" y="6945"/>
                </a:lnTo>
                <a:lnTo>
                  <a:pt x="340390" y="168"/>
                </a:lnTo>
                <a:lnTo>
                  <a:pt x="278392" y="0"/>
                </a:lnTo>
                <a:lnTo>
                  <a:pt x="216753" y="10018"/>
                </a:lnTo>
                <a:lnTo>
                  <a:pt x="172135" y="22970"/>
                </a:lnTo>
                <a:lnTo>
                  <a:pt x="114727" y="55102"/>
                </a:lnTo>
                <a:lnTo>
                  <a:pt x="67047" y="89806"/>
                </a:lnTo>
                <a:lnTo>
                  <a:pt x="22948" y="146521"/>
                </a:lnTo>
                <a:lnTo>
                  <a:pt x="7347" y="177669"/>
                </a:lnTo>
                <a:lnTo>
                  <a:pt x="0" y="228041"/>
                </a:lnTo>
                <a:lnTo>
                  <a:pt x="1067" y="269153"/>
                </a:lnTo>
                <a:lnTo>
                  <a:pt x="21203" y="321847"/>
                </a:lnTo>
                <a:lnTo>
                  <a:pt x="54601" y="368721"/>
                </a:lnTo>
                <a:lnTo>
                  <a:pt x="110505" y="426590"/>
                </a:lnTo>
                <a:lnTo>
                  <a:pt x="167264" y="468767"/>
                </a:lnTo>
                <a:lnTo>
                  <a:pt x="229872" y="496233"/>
                </a:lnTo>
                <a:lnTo>
                  <a:pt x="290801" y="522649"/>
                </a:lnTo>
                <a:lnTo>
                  <a:pt x="345850" y="538514"/>
                </a:lnTo>
                <a:lnTo>
                  <a:pt x="405813" y="544507"/>
                </a:lnTo>
                <a:lnTo>
                  <a:pt x="454450" y="545545"/>
                </a:lnTo>
                <a:lnTo>
                  <a:pt x="516519" y="542776"/>
                </a:lnTo>
                <a:lnTo>
                  <a:pt x="573579" y="531311"/>
                </a:lnTo>
                <a:lnTo>
                  <a:pt x="632536" y="511194"/>
                </a:lnTo>
                <a:lnTo>
                  <a:pt x="692033" y="478880"/>
                </a:lnTo>
                <a:lnTo>
                  <a:pt x="723180" y="455780"/>
                </a:lnTo>
                <a:lnTo>
                  <a:pt x="739989" y="432973"/>
                </a:lnTo>
                <a:lnTo>
                  <a:pt x="757016" y="388236"/>
                </a:lnTo>
                <a:lnTo>
                  <a:pt x="763881" y="337936"/>
                </a:lnTo>
                <a:lnTo>
                  <a:pt x="757795" y="284178"/>
                </a:lnTo>
                <a:lnTo>
                  <a:pt x="742208" y="232832"/>
                </a:lnTo>
                <a:lnTo>
                  <a:pt x="720499" y="199343"/>
                </a:lnTo>
                <a:lnTo>
                  <a:pt x="669455" y="143775"/>
                </a:lnTo>
                <a:lnTo>
                  <a:pt x="636551" y="116804"/>
                </a:lnTo>
                <a:lnTo>
                  <a:pt x="575795" y="86782"/>
                </a:lnTo>
                <a:lnTo>
                  <a:pt x="518651" y="67325"/>
                </a:lnTo>
                <a:lnTo>
                  <a:pt x="482502" y="6167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Freeform 122"/>
          <p:cNvSpPr/>
          <p:nvPr/>
        </p:nvSpPr>
        <p:spPr>
          <a:xfrm>
            <a:off x="1601579" y="3365206"/>
            <a:ext cx="689457" cy="561706"/>
          </a:xfrm>
          <a:custGeom>
            <a:avLst/>
            <a:gdLst/>
            <a:ahLst/>
            <a:cxnLst/>
            <a:rect l="0" t="0" r="0" b="0"/>
            <a:pathLst>
              <a:path w="689457" h="561706">
                <a:moveTo>
                  <a:pt x="367250" y="24970"/>
                </a:moveTo>
                <a:lnTo>
                  <a:pt x="378428" y="13791"/>
                </a:lnTo>
                <a:lnTo>
                  <a:pt x="378211" y="9329"/>
                </a:lnTo>
                <a:lnTo>
                  <a:pt x="374557" y="5184"/>
                </a:lnTo>
                <a:lnTo>
                  <a:pt x="368612" y="1250"/>
                </a:lnTo>
                <a:lnTo>
                  <a:pt x="352647" y="0"/>
                </a:lnTo>
                <a:lnTo>
                  <a:pt x="302624" y="3140"/>
                </a:lnTo>
                <a:lnTo>
                  <a:pt x="253475" y="9273"/>
                </a:lnTo>
                <a:lnTo>
                  <a:pt x="194040" y="22996"/>
                </a:lnTo>
                <a:lnTo>
                  <a:pt x="150411" y="47023"/>
                </a:lnTo>
                <a:lnTo>
                  <a:pt x="92958" y="91348"/>
                </a:lnTo>
                <a:lnTo>
                  <a:pt x="41742" y="151593"/>
                </a:lnTo>
                <a:lnTo>
                  <a:pt x="12963" y="193481"/>
                </a:lnTo>
                <a:lnTo>
                  <a:pt x="5068" y="217627"/>
                </a:lnTo>
                <a:lnTo>
                  <a:pt x="0" y="271256"/>
                </a:lnTo>
                <a:lnTo>
                  <a:pt x="1338" y="334145"/>
                </a:lnTo>
                <a:lnTo>
                  <a:pt x="21706" y="389721"/>
                </a:lnTo>
                <a:lnTo>
                  <a:pt x="56324" y="451682"/>
                </a:lnTo>
                <a:lnTo>
                  <a:pt x="117050" y="508785"/>
                </a:lnTo>
                <a:lnTo>
                  <a:pt x="137896" y="521929"/>
                </a:lnTo>
                <a:lnTo>
                  <a:pt x="197475" y="549320"/>
                </a:lnTo>
                <a:lnTo>
                  <a:pt x="235578" y="558189"/>
                </a:lnTo>
                <a:lnTo>
                  <a:pt x="291544" y="561186"/>
                </a:lnTo>
                <a:lnTo>
                  <a:pt x="340659" y="561705"/>
                </a:lnTo>
                <a:lnTo>
                  <a:pt x="392256" y="560689"/>
                </a:lnTo>
                <a:lnTo>
                  <a:pt x="443419" y="553498"/>
                </a:lnTo>
                <a:lnTo>
                  <a:pt x="503221" y="537469"/>
                </a:lnTo>
                <a:lnTo>
                  <a:pt x="565786" y="505324"/>
                </a:lnTo>
                <a:lnTo>
                  <a:pt x="614146" y="470618"/>
                </a:lnTo>
                <a:lnTo>
                  <a:pt x="658338" y="413903"/>
                </a:lnTo>
                <a:lnTo>
                  <a:pt x="679536" y="377165"/>
                </a:lnTo>
                <a:lnTo>
                  <a:pt x="689456" y="331055"/>
                </a:lnTo>
                <a:lnTo>
                  <a:pt x="684402" y="272648"/>
                </a:lnTo>
                <a:lnTo>
                  <a:pt x="663186" y="209621"/>
                </a:lnTo>
                <a:lnTo>
                  <a:pt x="618697" y="152058"/>
                </a:lnTo>
                <a:lnTo>
                  <a:pt x="565959" y="99937"/>
                </a:lnTo>
                <a:lnTo>
                  <a:pt x="505562" y="66283"/>
                </a:lnTo>
                <a:lnTo>
                  <a:pt x="448548" y="46384"/>
                </a:lnTo>
                <a:lnTo>
                  <a:pt x="388307" y="2497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1" name="Group 130"/>
          <p:cNvGrpSpPr/>
          <p:nvPr/>
        </p:nvGrpSpPr>
        <p:grpSpPr>
          <a:xfrm>
            <a:off x="2253098" y="4432497"/>
            <a:ext cx="1808443" cy="532783"/>
            <a:chOff x="2253098" y="4432497"/>
            <a:chExt cx="1808443" cy="532783"/>
          </a:xfrm>
        </p:grpSpPr>
        <p:sp>
          <p:nvSpPr>
            <p:cNvPr id="124" name="Freeform 123"/>
            <p:cNvSpPr/>
            <p:nvPr/>
          </p:nvSpPr>
          <p:spPr>
            <a:xfrm>
              <a:off x="2253098" y="4432497"/>
              <a:ext cx="315856" cy="532783"/>
            </a:xfrm>
            <a:custGeom>
              <a:avLst/>
              <a:gdLst/>
              <a:ahLst/>
              <a:cxnLst/>
              <a:rect l="0" t="0" r="0" b="0"/>
              <a:pathLst>
                <a:path w="315856" h="532783">
                  <a:moveTo>
                    <a:pt x="0" y="0"/>
                  </a:moveTo>
                  <a:lnTo>
                    <a:pt x="5589" y="62093"/>
                  </a:lnTo>
                  <a:lnTo>
                    <a:pt x="9065" y="111205"/>
                  </a:lnTo>
                  <a:lnTo>
                    <a:pt x="17475" y="166636"/>
                  </a:lnTo>
                  <a:lnTo>
                    <a:pt x="21166" y="211071"/>
                  </a:lnTo>
                  <a:lnTo>
                    <a:pt x="27978" y="274539"/>
                  </a:lnTo>
                  <a:lnTo>
                    <a:pt x="29982" y="321279"/>
                  </a:lnTo>
                  <a:lnTo>
                    <a:pt x="30873" y="366229"/>
                  </a:lnTo>
                  <a:lnTo>
                    <a:pt x="31374" y="427877"/>
                  </a:lnTo>
                  <a:lnTo>
                    <a:pt x="31523" y="480068"/>
                  </a:lnTo>
                  <a:lnTo>
                    <a:pt x="33897" y="508161"/>
                  </a:lnTo>
                  <a:lnTo>
                    <a:pt x="42752" y="528447"/>
                  </a:lnTo>
                  <a:lnTo>
                    <a:pt x="49558" y="532452"/>
                  </a:lnTo>
                  <a:lnTo>
                    <a:pt x="57605" y="532782"/>
                  </a:lnTo>
                  <a:lnTo>
                    <a:pt x="119369" y="518650"/>
                  </a:lnTo>
                  <a:lnTo>
                    <a:pt x="172668" y="516440"/>
                  </a:lnTo>
                  <a:lnTo>
                    <a:pt x="235492" y="516004"/>
                  </a:lnTo>
                  <a:lnTo>
                    <a:pt x="287936" y="515918"/>
                  </a:lnTo>
                  <a:lnTo>
                    <a:pt x="315855" y="515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522513" y="4502167"/>
              <a:ext cx="246482" cy="412687"/>
            </a:xfrm>
            <a:custGeom>
              <a:avLst/>
              <a:gdLst/>
              <a:ahLst/>
              <a:cxnLst/>
              <a:rect l="0" t="0" r="0" b="0"/>
              <a:pathLst>
                <a:path w="246482" h="412687">
                  <a:moveTo>
                    <a:pt x="225424" y="77729"/>
                  </a:moveTo>
                  <a:lnTo>
                    <a:pt x="236603" y="66551"/>
                  </a:lnTo>
                  <a:lnTo>
                    <a:pt x="237556" y="60918"/>
                  </a:lnTo>
                  <a:lnTo>
                    <a:pt x="235852" y="54824"/>
                  </a:lnTo>
                  <a:lnTo>
                    <a:pt x="232376" y="48421"/>
                  </a:lnTo>
                  <a:lnTo>
                    <a:pt x="210717" y="28231"/>
                  </a:lnTo>
                  <a:lnTo>
                    <a:pt x="151358" y="1105"/>
                  </a:lnTo>
                  <a:lnTo>
                    <a:pt x="130505" y="0"/>
                  </a:lnTo>
                  <a:lnTo>
                    <a:pt x="110708" y="4578"/>
                  </a:lnTo>
                  <a:lnTo>
                    <a:pt x="66024" y="33102"/>
                  </a:lnTo>
                  <a:lnTo>
                    <a:pt x="52025" y="49706"/>
                  </a:lnTo>
                  <a:lnTo>
                    <a:pt x="17540" y="112747"/>
                  </a:lnTo>
                  <a:lnTo>
                    <a:pt x="0" y="172721"/>
                  </a:lnTo>
                  <a:lnTo>
                    <a:pt x="3125" y="225868"/>
                  </a:lnTo>
                  <a:lnTo>
                    <a:pt x="6132" y="253533"/>
                  </a:lnTo>
                  <a:lnTo>
                    <a:pt x="27126" y="309421"/>
                  </a:lnTo>
                  <a:lnTo>
                    <a:pt x="60708" y="369979"/>
                  </a:lnTo>
                  <a:lnTo>
                    <a:pt x="74618" y="387382"/>
                  </a:lnTo>
                  <a:lnTo>
                    <a:pt x="101192" y="404745"/>
                  </a:lnTo>
                  <a:lnTo>
                    <a:pt x="150019" y="412686"/>
                  </a:lnTo>
                  <a:lnTo>
                    <a:pt x="201604" y="411135"/>
                  </a:lnTo>
                  <a:lnTo>
                    <a:pt x="228895" y="403074"/>
                  </a:lnTo>
                  <a:lnTo>
                    <a:pt x="246481" y="3935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905865" y="4549521"/>
              <a:ext cx="357970" cy="409402"/>
            </a:xfrm>
            <a:custGeom>
              <a:avLst/>
              <a:gdLst/>
              <a:ahLst/>
              <a:cxnLst/>
              <a:rect l="0" t="0" r="0" b="0"/>
              <a:pathLst>
                <a:path w="357970" h="409402">
                  <a:moveTo>
                    <a:pt x="0" y="409401"/>
                  </a:moveTo>
                  <a:lnTo>
                    <a:pt x="23719" y="365438"/>
                  </a:lnTo>
                  <a:lnTo>
                    <a:pt x="37267" y="314063"/>
                  </a:lnTo>
                  <a:lnTo>
                    <a:pt x="40678" y="261050"/>
                  </a:lnTo>
                  <a:lnTo>
                    <a:pt x="41688" y="212327"/>
                  </a:lnTo>
                  <a:lnTo>
                    <a:pt x="41988" y="155646"/>
                  </a:lnTo>
                  <a:lnTo>
                    <a:pt x="40907" y="103627"/>
                  </a:lnTo>
                  <a:lnTo>
                    <a:pt x="36508" y="76970"/>
                  </a:lnTo>
                  <a:lnTo>
                    <a:pt x="37207" y="71967"/>
                  </a:lnTo>
                  <a:lnTo>
                    <a:pt x="40013" y="72141"/>
                  </a:lnTo>
                  <a:lnTo>
                    <a:pt x="55139" y="89154"/>
                  </a:lnTo>
                  <a:lnTo>
                    <a:pt x="101921" y="151487"/>
                  </a:lnTo>
                  <a:lnTo>
                    <a:pt x="111232" y="155570"/>
                  </a:lnTo>
                  <a:lnTo>
                    <a:pt x="134054" y="156987"/>
                  </a:lnTo>
                  <a:lnTo>
                    <a:pt x="144352" y="153388"/>
                  </a:lnTo>
                  <a:lnTo>
                    <a:pt x="162032" y="140029"/>
                  </a:lnTo>
                  <a:lnTo>
                    <a:pt x="179551" y="112778"/>
                  </a:lnTo>
                  <a:lnTo>
                    <a:pt x="199654" y="53387"/>
                  </a:lnTo>
                  <a:lnTo>
                    <a:pt x="207336" y="17306"/>
                  </a:lnTo>
                  <a:lnTo>
                    <a:pt x="208414" y="4115"/>
                  </a:lnTo>
                  <a:lnTo>
                    <a:pt x="210302" y="0"/>
                  </a:lnTo>
                  <a:lnTo>
                    <a:pt x="212731" y="1936"/>
                  </a:lnTo>
                  <a:lnTo>
                    <a:pt x="235263" y="62761"/>
                  </a:lnTo>
                  <a:lnTo>
                    <a:pt x="252700" y="126161"/>
                  </a:lnTo>
                  <a:lnTo>
                    <a:pt x="266725" y="181487"/>
                  </a:lnTo>
                  <a:lnTo>
                    <a:pt x="292603" y="240048"/>
                  </a:lnTo>
                  <a:lnTo>
                    <a:pt x="313991" y="282882"/>
                  </a:lnTo>
                  <a:lnTo>
                    <a:pt x="330235" y="297798"/>
                  </a:lnTo>
                  <a:lnTo>
                    <a:pt x="357969" y="3146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3442818" y="4664124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25612" y="558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432290" y="4774348"/>
              <a:ext cx="157928" cy="16119"/>
            </a:xfrm>
            <a:custGeom>
              <a:avLst/>
              <a:gdLst/>
              <a:ahLst/>
              <a:cxnLst/>
              <a:rect l="0" t="0" r="0" b="0"/>
              <a:pathLst>
                <a:path w="157928" h="16119">
                  <a:moveTo>
                    <a:pt x="157927" y="5590"/>
                  </a:moveTo>
                  <a:lnTo>
                    <a:pt x="141160" y="0"/>
                  </a:lnTo>
                  <a:lnTo>
                    <a:pt x="123569" y="376"/>
                  </a:lnTo>
                  <a:lnTo>
                    <a:pt x="72502" y="10149"/>
                  </a:lnTo>
                  <a:lnTo>
                    <a:pt x="12782" y="15332"/>
                  </a:lnTo>
                  <a:lnTo>
                    <a:pt x="0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679385" y="4558839"/>
              <a:ext cx="37175" cy="305327"/>
            </a:xfrm>
            <a:custGeom>
              <a:avLst/>
              <a:gdLst/>
              <a:ahLst/>
              <a:cxnLst/>
              <a:rect l="0" t="0" r="0" b="0"/>
              <a:pathLst>
                <a:path w="37175" h="305327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13308" y="94168"/>
                  </a:lnTo>
                  <a:lnTo>
                    <a:pt x="23664" y="156078"/>
                  </a:lnTo>
                  <a:lnTo>
                    <a:pt x="31646" y="213714"/>
                  </a:lnTo>
                  <a:lnTo>
                    <a:pt x="36082" y="267820"/>
                  </a:lnTo>
                  <a:lnTo>
                    <a:pt x="37174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801028" y="4611482"/>
              <a:ext cx="260513" cy="323403"/>
            </a:xfrm>
            <a:custGeom>
              <a:avLst/>
              <a:gdLst/>
              <a:ahLst/>
              <a:cxnLst/>
              <a:rect l="0" t="0" r="0" b="0"/>
              <a:pathLst>
                <a:path w="260513" h="323403">
                  <a:moveTo>
                    <a:pt x="94516" y="0"/>
                  </a:moveTo>
                  <a:lnTo>
                    <a:pt x="63234" y="9575"/>
                  </a:lnTo>
                  <a:lnTo>
                    <a:pt x="39493" y="27533"/>
                  </a:lnTo>
                  <a:lnTo>
                    <a:pt x="18811" y="54561"/>
                  </a:lnTo>
                  <a:lnTo>
                    <a:pt x="5924" y="85966"/>
                  </a:lnTo>
                  <a:lnTo>
                    <a:pt x="977" y="137907"/>
                  </a:lnTo>
                  <a:lnTo>
                    <a:pt x="0" y="193227"/>
                  </a:lnTo>
                  <a:lnTo>
                    <a:pt x="5420" y="229607"/>
                  </a:lnTo>
                  <a:lnTo>
                    <a:pt x="20024" y="257025"/>
                  </a:lnTo>
                  <a:lnTo>
                    <a:pt x="39168" y="279966"/>
                  </a:lnTo>
                  <a:lnTo>
                    <a:pt x="70837" y="301581"/>
                  </a:lnTo>
                  <a:lnTo>
                    <a:pt x="123460" y="320271"/>
                  </a:lnTo>
                  <a:lnTo>
                    <a:pt x="163793" y="323402"/>
                  </a:lnTo>
                  <a:lnTo>
                    <a:pt x="198491" y="316271"/>
                  </a:lnTo>
                  <a:lnTo>
                    <a:pt x="220275" y="305901"/>
                  </a:lnTo>
                  <a:lnTo>
                    <a:pt x="235417" y="290374"/>
                  </a:lnTo>
                  <a:lnTo>
                    <a:pt x="254669" y="251810"/>
                  </a:lnTo>
                  <a:lnTo>
                    <a:pt x="260512" y="209661"/>
                  </a:lnTo>
                  <a:lnTo>
                    <a:pt x="254080" y="151422"/>
                  </a:lnTo>
                  <a:lnTo>
                    <a:pt x="238425" y="97977"/>
                  </a:lnTo>
                  <a:lnTo>
                    <a:pt x="213149" y="58868"/>
                  </a:lnTo>
                  <a:lnTo>
                    <a:pt x="177221" y="29782"/>
                  </a:lnTo>
                  <a:lnTo>
                    <a:pt x="12610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444144" y="154851"/>
            <a:ext cx="4651649" cy="732237"/>
            <a:chOff x="444144" y="154851"/>
            <a:chExt cx="4651649" cy="732237"/>
          </a:xfrm>
        </p:grpSpPr>
        <p:sp>
          <p:nvSpPr>
            <p:cNvPr id="2" name="Freeform 1"/>
            <p:cNvSpPr/>
            <p:nvPr/>
          </p:nvSpPr>
          <p:spPr>
            <a:xfrm>
              <a:off x="444144" y="210569"/>
              <a:ext cx="398136" cy="676519"/>
            </a:xfrm>
            <a:custGeom>
              <a:avLst/>
              <a:gdLst/>
              <a:ahLst/>
              <a:cxnLst/>
              <a:rect l="0" t="0" r="0" b="0"/>
              <a:pathLst>
                <a:path w="398136" h="676519">
                  <a:moveTo>
                    <a:pt x="61223" y="0"/>
                  </a:moveTo>
                  <a:lnTo>
                    <a:pt x="52158" y="58617"/>
                  </a:lnTo>
                  <a:lnTo>
                    <a:pt x="56718" y="110175"/>
                  </a:lnTo>
                  <a:lnTo>
                    <a:pt x="53098" y="169942"/>
                  </a:lnTo>
                  <a:lnTo>
                    <a:pt x="51407" y="232718"/>
                  </a:lnTo>
                  <a:lnTo>
                    <a:pt x="51011" y="279295"/>
                  </a:lnTo>
                  <a:lnTo>
                    <a:pt x="45199" y="334788"/>
                  </a:lnTo>
                  <a:lnTo>
                    <a:pt x="39991" y="394291"/>
                  </a:lnTo>
                  <a:lnTo>
                    <a:pt x="28910" y="453531"/>
                  </a:lnTo>
                  <a:lnTo>
                    <a:pt x="22013" y="513016"/>
                  </a:lnTo>
                  <a:lnTo>
                    <a:pt x="16850" y="567686"/>
                  </a:lnTo>
                  <a:lnTo>
                    <a:pt x="4625" y="627382"/>
                  </a:lnTo>
                  <a:lnTo>
                    <a:pt x="0" y="667603"/>
                  </a:lnTo>
                  <a:lnTo>
                    <a:pt x="1690" y="674356"/>
                  </a:lnTo>
                  <a:lnTo>
                    <a:pt x="5157" y="676518"/>
                  </a:lnTo>
                  <a:lnTo>
                    <a:pt x="9808" y="675620"/>
                  </a:lnTo>
                  <a:lnTo>
                    <a:pt x="67845" y="644674"/>
                  </a:lnTo>
                  <a:lnTo>
                    <a:pt x="123880" y="621965"/>
                  </a:lnTo>
                  <a:lnTo>
                    <a:pt x="177585" y="607299"/>
                  </a:lnTo>
                  <a:lnTo>
                    <a:pt x="232961" y="602250"/>
                  </a:lnTo>
                  <a:lnTo>
                    <a:pt x="290509" y="593309"/>
                  </a:lnTo>
                  <a:lnTo>
                    <a:pt x="345724" y="587210"/>
                  </a:lnTo>
                  <a:lnTo>
                    <a:pt x="398135" y="5790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33976" y="234553"/>
              <a:ext cx="292574" cy="511066"/>
            </a:xfrm>
            <a:custGeom>
              <a:avLst/>
              <a:gdLst/>
              <a:ahLst/>
              <a:cxnLst/>
              <a:rect l="0" t="0" r="0" b="0"/>
              <a:pathLst>
                <a:path w="292574" h="511066">
                  <a:moveTo>
                    <a:pt x="292573" y="18130"/>
                  </a:moveTo>
                  <a:lnTo>
                    <a:pt x="275805" y="6952"/>
                  </a:lnTo>
                  <a:lnTo>
                    <a:pt x="237432" y="0"/>
                  </a:lnTo>
                  <a:lnTo>
                    <a:pt x="188874" y="6057"/>
                  </a:lnTo>
                  <a:lnTo>
                    <a:pt x="156172" y="17543"/>
                  </a:lnTo>
                  <a:lnTo>
                    <a:pt x="125426" y="42133"/>
                  </a:lnTo>
                  <a:lnTo>
                    <a:pt x="71756" y="104726"/>
                  </a:lnTo>
                  <a:lnTo>
                    <a:pt x="43652" y="156483"/>
                  </a:lnTo>
                  <a:lnTo>
                    <a:pt x="21308" y="211749"/>
                  </a:lnTo>
                  <a:lnTo>
                    <a:pt x="5283" y="273055"/>
                  </a:lnTo>
                  <a:lnTo>
                    <a:pt x="0" y="321651"/>
                  </a:lnTo>
                  <a:lnTo>
                    <a:pt x="4023" y="373095"/>
                  </a:lnTo>
                  <a:lnTo>
                    <a:pt x="12624" y="425382"/>
                  </a:lnTo>
                  <a:lnTo>
                    <a:pt x="28171" y="461152"/>
                  </a:lnTo>
                  <a:lnTo>
                    <a:pt x="47595" y="486568"/>
                  </a:lnTo>
                  <a:lnTo>
                    <a:pt x="73758" y="503327"/>
                  </a:lnTo>
                  <a:lnTo>
                    <a:pt x="122445" y="511065"/>
                  </a:lnTo>
                  <a:lnTo>
                    <a:pt x="177122" y="509474"/>
                  </a:lnTo>
                  <a:lnTo>
                    <a:pt x="238592" y="494962"/>
                  </a:lnTo>
                  <a:lnTo>
                    <a:pt x="282044" y="481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21305" y="253017"/>
              <a:ext cx="442198" cy="557678"/>
            </a:xfrm>
            <a:custGeom>
              <a:avLst/>
              <a:gdLst/>
              <a:ahLst/>
              <a:cxnLst/>
              <a:rect l="0" t="0" r="0" b="0"/>
              <a:pathLst>
                <a:path w="442198" h="557678">
                  <a:moveTo>
                    <a:pt x="0" y="557677"/>
                  </a:moveTo>
                  <a:lnTo>
                    <a:pt x="17958" y="503802"/>
                  </a:lnTo>
                  <a:lnTo>
                    <a:pt x="35149" y="441051"/>
                  </a:lnTo>
                  <a:lnTo>
                    <a:pt x="49144" y="381565"/>
                  </a:lnTo>
                  <a:lnTo>
                    <a:pt x="58495" y="331840"/>
                  </a:lnTo>
                  <a:lnTo>
                    <a:pt x="61786" y="280062"/>
                  </a:lnTo>
                  <a:lnTo>
                    <a:pt x="62761" y="228846"/>
                  </a:lnTo>
                  <a:lnTo>
                    <a:pt x="66210" y="172145"/>
                  </a:lnTo>
                  <a:lnTo>
                    <a:pt x="68706" y="160276"/>
                  </a:lnTo>
                  <a:lnTo>
                    <a:pt x="70371" y="157042"/>
                  </a:lnTo>
                  <a:lnTo>
                    <a:pt x="71480" y="159566"/>
                  </a:lnTo>
                  <a:lnTo>
                    <a:pt x="81813" y="216995"/>
                  </a:lnTo>
                  <a:lnTo>
                    <a:pt x="94973" y="270236"/>
                  </a:lnTo>
                  <a:lnTo>
                    <a:pt x="114427" y="314895"/>
                  </a:lnTo>
                  <a:lnTo>
                    <a:pt x="130405" y="330061"/>
                  </a:lnTo>
                  <a:lnTo>
                    <a:pt x="139579" y="335743"/>
                  </a:lnTo>
                  <a:lnTo>
                    <a:pt x="162251" y="338937"/>
                  </a:lnTo>
                  <a:lnTo>
                    <a:pt x="209344" y="331455"/>
                  </a:lnTo>
                  <a:lnTo>
                    <a:pt x="227963" y="319094"/>
                  </a:lnTo>
                  <a:lnTo>
                    <a:pt x="273475" y="262916"/>
                  </a:lnTo>
                  <a:lnTo>
                    <a:pt x="297189" y="215187"/>
                  </a:lnTo>
                  <a:lnTo>
                    <a:pt x="317863" y="164000"/>
                  </a:lnTo>
                  <a:lnTo>
                    <a:pt x="331918" y="112959"/>
                  </a:lnTo>
                  <a:lnTo>
                    <a:pt x="347147" y="53197"/>
                  </a:lnTo>
                  <a:lnTo>
                    <a:pt x="361002" y="13578"/>
                  </a:lnTo>
                  <a:lnTo>
                    <a:pt x="367010" y="1922"/>
                  </a:lnTo>
                  <a:lnTo>
                    <a:pt x="371015" y="0"/>
                  </a:lnTo>
                  <a:lnTo>
                    <a:pt x="373685" y="4568"/>
                  </a:lnTo>
                  <a:lnTo>
                    <a:pt x="377971" y="53927"/>
                  </a:lnTo>
                  <a:lnTo>
                    <a:pt x="384303" y="108550"/>
                  </a:lnTo>
                  <a:lnTo>
                    <a:pt x="387998" y="169189"/>
                  </a:lnTo>
                  <a:lnTo>
                    <a:pt x="394683" y="220431"/>
                  </a:lnTo>
                  <a:lnTo>
                    <a:pt x="398483" y="276428"/>
                  </a:lnTo>
                  <a:lnTo>
                    <a:pt x="405198" y="337473"/>
                  </a:lnTo>
                  <a:lnTo>
                    <a:pt x="414597" y="400015"/>
                  </a:lnTo>
                  <a:lnTo>
                    <a:pt x="424791" y="451820"/>
                  </a:lnTo>
                  <a:lnTo>
                    <a:pt x="442197" y="5050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101846" y="603051"/>
              <a:ext cx="194425" cy="193643"/>
            </a:xfrm>
            <a:custGeom>
              <a:avLst/>
              <a:gdLst/>
              <a:ahLst/>
              <a:cxnLst/>
              <a:rect l="0" t="0" r="0" b="0"/>
              <a:pathLst>
                <a:path w="194425" h="193643">
                  <a:moveTo>
                    <a:pt x="182837" y="18130"/>
                  </a:moveTo>
                  <a:lnTo>
                    <a:pt x="166070" y="6951"/>
                  </a:lnTo>
                  <a:lnTo>
                    <a:pt x="133286" y="0"/>
                  </a:lnTo>
                  <a:lnTo>
                    <a:pt x="88691" y="6057"/>
                  </a:lnTo>
                  <a:lnTo>
                    <a:pt x="46088" y="21638"/>
                  </a:lnTo>
                  <a:lnTo>
                    <a:pt x="35519" y="27487"/>
                  </a:lnTo>
                  <a:lnTo>
                    <a:pt x="20656" y="43346"/>
                  </a:lnTo>
                  <a:lnTo>
                    <a:pt x="5712" y="75124"/>
                  </a:lnTo>
                  <a:lnTo>
                    <a:pt x="0" y="100782"/>
                  </a:lnTo>
                  <a:lnTo>
                    <a:pt x="1361" y="127784"/>
                  </a:lnTo>
                  <a:lnTo>
                    <a:pt x="14293" y="163704"/>
                  </a:lnTo>
                  <a:lnTo>
                    <a:pt x="29550" y="179536"/>
                  </a:lnTo>
                  <a:lnTo>
                    <a:pt x="38532" y="185395"/>
                  </a:lnTo>
                  <a:lnTo>
                    <a:pt x="79119" y="193642"/>
                  </a:lnTo>
                  <a:lnTo>
                    <a:pt x="117011" y="190496"/>
                  </a:lnTo>
                  <a:lnTo>
                    <a:pt x="136424" y="182085"/>
                  </a:lnTo>
                  <a:lnTo>
                    <a:pt x="167950" y="157621"/>
                  </a:lnTo>
                  <a:lnTo>
                    <a:pt x="189605" y="126011"/>
                  </a:lnTo>
                  <a:lnTo>
                    <a:pt x="194424" y="100392"/>
                  </a:lnTo>
                  <a:lnTo>
                    <a:pt x="191497" y="74578"/>
                  </a:lnTo>
                  <a:lnTo>
                    <a:pt x="182397" y="51407"/>
                  </a:lnTo>
                  <a:lnTo>
                    <a:pt x="167434" y="35649"/>
                  </a:lnTo>
                  <a:lnTo>
                    <a:pt x="151425" y="27086"/>
                  </a:lnTo>
                  <a:lnTo>
                    <a:pt x="145518" y="26440"/>
                  </a:lnTo>
                  <a:lnTo>
                    <a:pt x="130195" y="286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319411" y="323754"/>
              <a:ext cx="123201" cy="486941"/>
            </a:xfrm>
            <a:custGeom>
              <a:avLst/>
              <a:gdLst/>
              <a:ahLst/>
              <a:cxnLst/>
              <a:rect l="0" t="0" r="0" b="0"/>
              <a:pathLst>
                <a:path w="123201" h="486941">
                  <a:moveTo>
                    <a:pt x="102143" y="486940"/>
                  </a:moveTo>
                  <a:lnTo>
                    <a:pt x="107732" y="470172"/>
                  </a:lnTo>
                  <a:lnTo>
                    <a:pt x="107357" y="452581"/>
                  </a:lnTo>
                  <a:lnTo>
                    <a:pt x="94424" y="400007"/>
                  </a:lnTo>
                  <a:lnTo>
                    <a:pt x="77828" y="337620"/>
                  </a:lnTo>
                  <a:lnTo>
                    <a:pt x="59064" y="286329"/>
                  </a:lnTo>
                  <a:lnTo>
                    <a:pt x="41806" y="237207"/>
                  </a:lnTo>
                  <a:lnTo>
                    <a:pt x="25494" y="184276"/>
                  </a:lnTo>
                  <a:lnTo>
                    <a:pt x="11007" y="131620"/>
                  </a:lnTo>
                  <a:lnTo>
                    <a:pt x="0" y="73039"/>
                  </a:lnTo>
                  <a:lnTo>
                    <a:pt x="594" y="43281"/>
                  </a:lnTo>
                  <a:lnTo>
                    <a:pt x="8657" y="22256"/>
                  </a:lnTo>
                  <a:lnTo>
                    <a:pt x="23159" y="8233"/>
                  </a:lnTo>
                  <a:lnTo>
                    <a:pt x="31940" y="2855"/>
                  </a:lnTo>
                  <a:lnTo>
                    <a:pt x="51054" y="0"/>
                  </a:lnTo>
                  <a:lnTo>
                    <a:pt x="91922" y="7699"/>
                  </a:lnTo>
                  <a:lnTo>
                    <a:pt x="123200" y="236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263626" y="569189"/>
              <a:ext cx="221100" cy="20407"/>
            </a:xfrm>
            <a:custGeom>
              <a:avLst/>
              <a:gdLst/>
              <a:ahLst/>
              <a:cxnLst/>
              <a:rect l="0" t="0" r="0" b="0"/>
              <a:pathLst>
                <a:path w="221100" h="20407">
                  <a:moveTo>
                    <a:pt x="221099" y="9878"/>
                  </a:moveTo>
                  <a:lnTo>
                    <a:pt x="193543" y="2642"/>
                  </a:lnTo>
                  <a:lnTo>
                    <a:pt x="134201" y="0"/>
                  </a:lnTo>
                  <a:lnTo>
                    <a:pt x="77332" y="5067"/>
                  </a:lnTo>
                  <a:lnTo>
                    <a:pt x="19442" y="12364"/>
                  </a:lnTo>
                  <a:lnTo>
                    <a:pt x="0" y="204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006762" y="168455"/>
              <a:ext cx="308323" cy="638789"/>
            </a:xfrm>
            <a:custGeom>
              <a:avLst/>
              <a:gdLst/>
              <a:ahLst/>
              <a:cxnLst/>
              <a:rect l="0" t="0" r="0" b="0"/>
              <a:pathLst>
                <a:path w="308323" h="638789">
                  <a:moveTo>
                    <a:pt x="204429" y="0"/>
                  </a:moveTo>
                  <a:lnTo>
                    <a:pt x="160108" y="56215"/>
                  </a:lnTo>
                  <a:lnTo>
                    <a:pt x="122885" y="117906"/>
                  </a:lnTo>
                  <a:lnTo>
                    <a:pt x="98245" y="175239"/>
                  </a:lnTo>
                  <a:lnTo>
                    <a:pt x="70098" y="234254"/>
                  </a:lnTo>
                  <a:lnTo>
                    <a:pt x="50346" y="293758"/>
                  </a:lnTo>
                  <a:lnTo>
                    <a:pt x="26919" y="347304"/>
                  </a:lnTo>
                  <a:lnTo>
                    <a:pt x="8882" y="393037"/>
                  </a:lnTo>
                  <a:lnTo>
                    <a:pt x="0" y="445179"/>
                  </a:lnTo>
                  <a:lnTo>
                    <a:pt x="3738" y="498193"/>
                  </a:lnTo>
                  <a:lnTo>
                    <a:pt x="13424" y="548606"/>
                  </a:lnTo>
                  <a:lnTo>
                    <a:pt x="31762" y="586810"/>
                  </a:lnTo>
                  <a:lnTo>
                    <a:pt x="49310" y="609415"/>
                  </a:lnTo>
                  <a:lnTo>
                    <a:pt x="71927" y="624921"/>
                  </a:lnTo>
                  <a:lnTo>
                    <a:pt x="97576" y="634542"/>
                  </a:lnTo>
                  <a:lnTo>
                    <a:pt x="138324" y="638788"/>
                  </a:lnTo>
                  <a:lnTo>
                    <a:pt x="180033" y="631988"/>
                  </a:lnTo>
                  <a:lnTo>
                    <a:pt x="219688" y="615675"/>
                  </a:lnTo>
                  <a:lnTo>
                    <a:pt x="268455" y="576725"/>
                  </a:lnTo>
                  <a:lnTo>
                    <a:pt x="293850" y="541199"/>
                  </a:lnTo>
                  <a:lnTo>
                    <a:pt x="305014" y="495448"/>
                  </a:lnTo>
                  <a:lnTo>
                    <a:pt x="308322" y="450436"/>
                  </a:lnTo>
                  <a:lnTo>
                    <a:pt x="302856" y="424802"/>
                  </a:lnTo>
                  <a:lnTo>
                    <a:pt x="291459" y="401711"/>
                  </a:lnTo>
                  <a:lnTo>
                    <a:pt x="274695" y="379750"/>
                  </a:lnTo>
                  <a:lnTo>
                    <a:pt x="249307" y="367650"/>
                  </a:lnTo>
                  <a:lnTo>
                    <a:pt x="220865" y="363441"/>
                  </a:lnTo>
                  <a:lnTo>
                    <a:pt x="196527" y="365471"/>
                  </a:lnTo>
                  <a:lnTo>
                    <a:pt x="152306" y="384711"/>
                  </a:lnTo>
                  <a:lnTo>
                    <a:pt x="99213" y="423506"/>
                  </a:lnTo>
                  <a:lnTo>
                    <a:pt x="57031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802663" y="520638"/>
              <a:ext cx="240281" cy="269000"/>
            </a:xfrm>
            <a:custGeom>
              <a:avLst/>
              <a:gdLst/>
              <a:ahLst/>
              <a:cxnLst/>
              <a:rect l="0" t="0" r="0" b="0"/>
              <a:pathLst>
                <a:path w="240281" h="269000">
                  <a:moveTo>
                    <a:pt x="177109" y="90014"/>
                  </a:moveTo>
                  <a:lnTo>
                    <a:pt x="177109" y="67658"/>
                  </a:lnTo>
                  <a:lnTo>
                    <a:pt x="165931" y="36987"/>
                  </a:lnTo>
                  <a:lnTo>
                    <a:pt x="147800" y="11261"/>
                  </a:lnTo>
                  <a:lnTo>
                    <a:pt x="128208" y="2371"/>
                  </a:lnTo>
                  <a:lnTo>
                    <a:pt x="116433" y="0"/>
                  </a:lnTo>
                  <a:lnTo>
                    <a:pt x="105072" y="1929"/>
                  </a:lnTo>
                  <a:lnTo>
                    <a:pt x="83092" y="13430"/>
                  </a:lnTo>
                  <a:lnTo>
                    <a:pt x="56576" y="39637"/>
                  </a:lnTo>
                  <a:lnTo>
                    <a:pt x="26655" y="89509"/>
                  </a:lnTo>
                  <a:lnTo>
                    <a:pt x="7618" y="136398"/>
                  </a:lnTo>
                  <a:lnTo>
                    <a:pt x="0" y="197876"/>
                  </a:lnTo>
                  <a:lnTo>
                    <a:pt x="1298" y="229200"/>
                  </a:lnTo>
                  <a:lnTo>
                    <a:pt x="9674" y="254820"/>
                  </a:lnTo>
                  <a:lnTo>
                    <a:pt x="17522" y="261886"/>
                  </a:lnTo>
                  <a:lnTo>
                    <a:pt x="27434" y="265427"/>
                  </a:lnTo>
                  <a:lnTo>
                    <a:pt x="38721" y="266617"/>
                  </a:lnTo>
                  <a:lnTo>
                    <a:pt x="57502" y="261701"/>
                  </a:lnTo>
                  <a:lnTo>
                    <a:pt x="73647" y="250548"/>
                  </a:lnTo>
                  <a:lnTo>
                    <a:pt x="94721" y="224537"/>
                  </a:lnTo>
                  <a:lnTo>
                    <a:pt x="120502" y="163508"/>
                  </a:lnTo>
                  <a:lnTo>
                    <a:pt x="131785" y="118440"/>
                  </a:lnTo>
                  <a:lnTo>
                    <a:pt x="133568" y="101478"/>
                  </a:lnTo>
                  <a:lnTo>
                    <a:pt x="144445" y="144434"/>
                  </a:lnTo>
                  <a:lnTo>
                    <a:pt x="168793" y="201123"/>
                  </a:lnTo>
                  <a:lnTo>
                    <a:pt x="185823" y="230430"/>
                  </a:lnTo>
                  <a:lnTo>
                    <a:pt x="218605" y="258954"/>
                  </a:lnTo>
                  <a:lnTo>
                    <a:pt x="240280" y="2689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026437" y="547535"/>
              <a:ext cx="210574" cy="242921"/>
            </a:xfrm>
            <a:custGeom>
              <a:avLst/>
              <a:gdLst/>
              <a:ahLst/>
              <a:cxnLst/>
              <a:rect l="0" t="0" r="0" b="0"/>
              <a:pathLst>
                <a:path w="210574" h="242921">
                  <a:moveTo>
                    <a:pt x="37563" y="73646"/>
                  </a:moveTo>
                  <a:lnTo>
                    <a:pt x="20774" y="129860"/>
                  </a:lnTo>
                  <a:lnTo>
                    <a:pt x="17349" y="188432"/>
                  </a:lnTo>
                  <a:lnTo>
                    <a:pt x="11083" y="239819"/>
                  </a:lnTo>
                  <a:lnTo>
                    <a:pt x="9382" y="242920"/>
                  </a:lnTo>
                  <a:lnTo>
                    <a:pt x="8247" y="240307"/>
                  </a:lnTo>
                  <a:lnTo>
                    <a:pt x="3058" y="176925"/>
                  </a:lnTo>
                  <a:lnTo>
                    <a:pt x="0" y="148793"/>
                  </a:lnTo>
                  <a:lnTo>
                    <a:pt x="7570" y="86194"/>
                  </a:lnTo>
                  <a:lnTo>
                    <a:pt x="24904" y="23826"/>
                  </a:lnTo>
                  <a:lnTo>
                    <a:pt x="36227" y="6270"/>
                  </a:lnTo>
                  <a:lnTo>
                    <a:pt x="44861" y="1822"/>
                  </a:lnTo>
                  <a:lnTo>
                    <a:pt x="66933" y="0"/>
                  </a:lnTo>
                  <a:lnTo>
                    <a:pt x="100077" y="11141"/>
                  </a:lnTo>
                  <a:lnTo>
                    <a:pt x="149193" y="58511"/>
                  </a:lnTo>
                  <a:lnTo>
                    <a:pt x="176640" y="95873"/>
                  </a:lnTo>
                  <a:lnTo>
                    <a:pt x="202087" y="157977"/>
                  </a:lnTo>
                  <a:lnTo>
                    <a:pt x="210573" y="189490"/>
                  </a:lnTo>
                  <a:lnTo>
                    <a:pt x="206019" y="23157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286518" y="349353"/>
              <a:ext cx="188094" cy="429617"/>
            </a:xfrm>
            <a:custGeom>
              <a:avLst/>
              <a:gdLst/>
              <a:ahLst/>
              <a:cxnLst/>
              <a:rect l="0" t="0" r="0" b="0"/>
              <a:pathLst>
                <a:path w="188094" h="429617">
                  <a:moveTo>
                    <a:pt x="156508" y="282356"/>
                  </a:moveTo>
                  <a:lnTo>
                    <a:pt x="136264" y="238394"/>
                  </a:lnTo>
                  <a:lnTo>
                    <a:pt x="105926" y="213698"/>
                  </a:lnTo>
                  <a:lnTo>
                    <a:pt x="83724" y="208168"/>
                  </a:lnTo>
                  <a:lnTo>
                    <a:pt x="40875" y="214150"/>
                  </a:lnTo>
                  <a:lnTo>
                    <a:pt x="22837" y="226306"/>
                  </a:lnTo>
                  <a:lnTo>
                    <a:pt x="14752" y="234461"/>
                  </a:lnTo>
                  <a:lnTo>
                    <a:pt x="5767" y="256000"/>
                  </a:lnTo>
                  <a:lnTo>
                    <a:pt x="0" y="307956"/>
                  </a:lnTo>
                  <a:lnTo>
                    <a:pt x="7266" y="369345"/>
                  </a:lnTo>
                  <a:lnTo>
                    <a:pt x="17791" y="405227"/>
                  </a:lnTo>
                  <a:lnTo>
                    <a:pt x="28955" y="423143"/>
                  </a:lnTo>
                  <a:lnTo>
                    <a:pt x="37547" y="427687"/>
                  </a:lnTo>
                  <a:lnTo>
                    <a:pt x="59573" y="429616"/>
                  </a:lnTo>
                  <a:lnTo>
                    <a:pt x="69657" y="426153"/>
                  </a:lnTo>
                  <a:lnTo>
                    <a:pt x="87102" y="412946"/>
                  </a:lnTo>
                  <a:lnTo>
                    <a:pt x="110076" y="380191"/>
                  </a:lnTo>
                  <a:lnTo>
                    <a:pt x="131565" y="318796"/>
                  </a:lnTo>
                  <a:lnTo>
                    <a:pt x="149247" y="266507"/>
                  </a:lnTo>
                  <a:lnTo>
                    <a:pt x="161245" y="208250"/>
                  </a:lnTo>
                  <a:lnTo>
                    <a:pt x="165320" y="152254"/>
                  </a:lnTo>
                  <a:lnTo>
                    <a:pt x="166528" y="92899"/>
                  </a:lnTo>
                  <a:lnTo>
                    <a:pt x="165716" y="38918"/>
                  </a:lnTo>
                  <a:lnTo>
                    <a:pt x="161380" y="7655"/>
                  </a:lnTo>
                  <a:lnTo>
                    <a:pt x="157416" y="956"/>
                  </a:lnTo>
                  <a:lnTo>
                    <a:pt x="152434" y="0"/>
                  </a:lnTo>
                  <a:lnTo>
                    <a:pt x="146773" y="2872"/>
                  </a:lnTo>
                  <a:lnTo>
                    <a:pt x="142999" y="9466"/>
                  </a:lnTo>
                  <a:lnTo>
                    <a:pt x="136942" y="56790"/>
                  </a:lnTo>
                  <a:lnTo>
                    <a:pt x="135892" y="105168"/>
                  </a:lnTo>
                  <a:lnTo>
                    <a:pt x="141127" y="162738"/>
                  </a:lnTo>
                  <a:lnTo>
                    <a:pt x="150130" y="213769"/>
                  </a:lnTo>
                  <a:lnTo>
                    <a:pt x="154618" y="267753"/>
                  </a:lnTo>
                  <a:lnTo>
                    <a:pt x="165709" y="328821"/>
                  </a:lnTo>
                  <a:lnTo>
                    <a:pt x="182978" y="372773"/>
                  </a:lnTo>
                  <a:lnTo>
                    <a:pt x="188093" y="3981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825378" y="154851"/>
              <a:ext cx="270415" cy="624258"/>
            </a:xfrm>
            <a:custGeom>
              <a:avLst/>
              <a:gdLst/>
              <a:ahLst/>
              <a:cxnLst/>
              <a:rect l="0" t="0" r="0" b="0"/>
              <a:pathLst>
                <a:path w="270415" h="624258">
                  <a:moveTo>
                    <a:pt x="270414" y="171532"/>
                  </a:moveTo>
                  <a:lnTo>
                    <a:pt x="264825" y="112915"/>
                  </a:lnTo>
                  <a:lnTo>
                    <a:pt x="255760" y="78125"/>
                  </a:lnTo>
                  <a:lnTo>
                    <a:pt x="234487" y="45590"/>
                  </a:lnTo>
                  <a:lnTo>
                    <a:pt x="205957" y="19312"/>
                  </a:lnTo>
                  <a:lnTo>
                    <a:pt x="169688" y="2297"/>
                  </a:lnTo>
                  <a:lnTo>
                    <a:pt x="142979" y="0"/>
                  </a:lnTo>
                  <a:lnTo>
                    <a:pt x="116680" y="4049"/>
                  </a:lnTo>
                  <a:lnTo>
                    <a:pt x="82144" y="20652"/>
                  </a:lnTo>
                  <a:lnTo>
                    <a:pt x="28423" y="67175"/>
                  </a:lnTo>
                  <a:lnTo>
                    <a:pt x="7901" y="103697"/>
                  </a:lnTo>
                  <a:lnTo>
                    <a:pt x="0" y="144154"/>
                  </a:lnTo>
                  <a:lnTo>
                    <a:pt x="5736" y="198576"/>
                  </a:lnTo>
                  <a:lnTo>
                    <a:pt x="11620" y="222156"/>
                  </a:lnTo>
                  <a:lnTo>
                    <a:pt x="24374" y="241215"/>
                  </a:lnTo>
                  <a:lnTo>
                    <a:pt x="55567" y="272514"/>
                  </a:lnTo>
                  <a:lnTo>
                    <a:pt x="65182" y="276288"/>
                  </a:lnTo>
                  <a:lnTo>
                    <a:pt x="88343" y="277362"/>
                  </a:lnTo>
                  <a:lnTo>
                    <a:pt x="122101" y="265800"/>
                  </a:lnTo>
                  <a:lnTo>
                    <a:pt x="163779" y="232527"/>
                  </a:lnTo>
                  <a:lnTo>
                    <a:pt x="209156" y="171341"/>
                  </a:lnTo>
                  <a:lnTo>
                    <a:pt x="236727" y="124453"/>
                  </a:lnTo>
                  <a:lnTo>
                    <a:pt x="240937" y="124938"/>
                  </a:lnTo>
                  <a:lnTo>
                    <a:pt x="243743" y="131111"/>
                  </a:lnTo>
                  <a:lnTo>
                    <a:pt x="248618" y="191859"/>
                  </a:lnTo>
                  <a:lnTo>
                    <a:pt x="249138" y="241246"/>
                  </a:lnTo>
                  <a:lnTo>
                    <a:pt x="248123" y="298643"/>
                  </a:lnTo>
                  <a:lnTo>
                    <a:pt x="242103" y="352044"/>
                  </a:lnTo>
                  <a:lnTo>
                    <a:pt x="239799" y="400362"/>
                  </a:lnTo>
                  <a:lnTo>
                    <a:pt x="239117" y="456922"/>
                  </a:lnTo>
                  <a:lnTo>
                    <a:pt x="240084" y="508906"/>
                  </a:lnTo>
                  <a:lnTo>
                    <a:pt x="247179" y="562218"/>
                  </a:lnTo>
                  <a:lnTo>
                    <a:pt x="251832" y="597296"/>
                  </a:lnTo>
                  <a:lnTo>
                    <a:pt x="259886" y="6242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937782" y="1358176"/>
            <a:ext cx="451980" cy="702457"/>
            <a:chOff x="937782" y="1358176"/>
            <a:chExt cx="451980" cy="702457"/>
          </a:xfrm>
        </p:grpSpPr>
        <p:sp>
          <p:nvSpPr>
            <p:cNvPr id="14" name="Freeform 13"/>
            <p:cNvSpPr/>
            <p:nvPr/>
          </p:nvSpPr>
          <p:spPr>
            <a:xfrm>
              <a:off x="937782" y="1358176"/>
              <a:ext cx="251939" cy="702457"/>
            </a:xfrm>
            <a:custGeom>
              <a:avLst/>
              <a:gdLst/>
              <a:ahLst/>
              <a:cxnLst/>
              <a:rect l="0" t="0" r="0" b="0"/>
              <a:pathLst>
                <a:path w="251939" h="702457">
                  <a:moveTo>
                    <a:pt x="251938" y="0"/>
                  </a:moveTo>
                  <a:lnTo>
                    <a:pt x="198063" y="38256"/>
                  </a:lnTo>
                  <a:lnTo>
                    <a:pt x="152080" y="99606"/>
                  </a:lnTo>
                  <a:lnTo>
                    <a:pt x="116399" y="160748"/>
                  </a:lnTo>
                  <a:lnTo>
                    <a:pt x="91601" y="220083"/>
                  </a:lnTo>
                  <a:lnTo>
                    <a:pt x="60475" y="280704"/>
                  </a:lnTo>
                  <a:lnTo>
                    <a:pt x="41573" y="336442"/>
                  </a:lnTo>
                  <a:lnTo>
                    <a:pt x="21781" y="390111"/>
                  </a:lnTo>
                  <a:lnTo>
                    <a:pt x="7748" y="445481"/>
                  </a:lnTo>
                  <a:lnTo>
                    <a:pt x="1771" y="506341"/>
                  </a:lnTo>
                  <a:lnTo>
                    <a:pt x="0" y="563238"/>
                  </a:lnTo>
                  <a:lnTo>
                    <a:pt x="5064" y="611552"/>
                  </a:lnTo>
                  <a:lnTo>
                    <a:pt x="17044" y="637958"/>
                  </a:lnTo>
                  <a:lnTo>
                    <a:pt x="47741" y="677918"/>
                  </a:lnTo>
                  <a:lnTo>
                    <a:pt x="74842" y="695444"/>
                  </a:lnTo>
                  <a:lnTo>
                    <a:pt x="116277" y="702456"/>
                  </a:lnTo>
                  <a:lnTo>
                    <a:pt x="139391" y="697858"/>
                  </a:lnTo>
                  <a:lnTo>
                    <a:pt x="195263" y="675385"/>
                  </a:lnTo>
                  <a:lnTo>
                    <a:pt x="213491" y="659310"/>
                  </a:lnTo>
                  <a:lnTo>
                    <a:pt x="231317" y="630529"/>
                  </a:lnTo>
                  <a:lnTo>
                    <a:pt x="246651" y="588192"/>
                  </a:lnTo>
                  <a:lnTo>
                    <a:pt x="249202" y="550705"/>
                  </a:lnTo>
                  <a:lnTo>
                    <a:pt x="245652" y="527857"/>
                  </a:lnTo>
                  <a:lnTo>
                    <a:pt x="237056" y="509124"/>
                  </a:lnTo>
                  <a:lnTo>
                    <a:pt x="231488" y="500853"/>
                  </a:lnTo>
                  <a:lnTo>
                    <a:pt x="215943" y="488543"/>
                  </a:lnTo>
                  <a:lnTo>
                    <a:pt x="206884" y="483623"/>
                  </a:lnTo>
                  <a:lnTo>
                    <a:pt x="184341" y="481275"/>
                  </a:lnTo>
                  <a:lnTo>
                    <a:pt x="126399" y="492316"/>
                  </a:lnTo>
                  <a:lnTo>
                    <a:pt x="94248" y="504490"/>
                  </a:lnTo>
                  <a:lnTo>
                    <a:pt x="64835" y="528114"/>
                  </a:lnTo>
                  <a:lnTo>
                    <a:pt x="41368" y="5580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379233" y="158980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368704" y="186354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985136" y="2852288"/>
            <a:ext cx="446740" cy="474718"/>
            <a:chOff x="985136" y="2852288"/>
            <a:chExt cx="446740" cy="474718"/>
          </a:xfrm>
        </p:grpSpPr>
        <p:sp>
          <p:nvSpPr>
            <p:cNvPr id="18" name="Freeform 17"/>
            <p:cNvSpPr/>
            <p:nvPr/>
          </p:nvSpPr>
          <p:spPr>
            <a:xfrm>
              <a:off x="985136" y="2852288"/>
              <a:ext cx="267756" cy="474718"/>
            </a:xfrm>
            <a:custGeom>
              <a:avLst/>
              <a:gdLst/>
              <a:ahLst/>
              <a:cxnLst/>
              <a:rect l="0" t="0" r="0" b="0"/>
              <a:pathLst>
                <a:path w="267756" h="474718">
                  <a:moveTo>
                    <a:pt x="267755" y="116748"/>
                  </a:moveTo>
                  <a:lnTo>
                    <a:pt x="252114" y="98767"/>
                  </a:lnTo>
                  <a:lnTo>
                    <a:pt x="219742" y="43564"/>
                  </a:lnTo>
                  <a:lnTo>
                    <a:pt x="172222" y="4974"/>
                  </a:lnTo>
                  <a:lnTo>
                    <a:pt x="145357" y="0"/>
                  </a:lnTo>
                  <a:lnTo>
                    <a:pt x="91629" y="6339"/>
                  </a:lnTo>
                  <a:lnTo>
                    <a:pt x="63621" y="21123"/>
                  </a:lnTo>
                  <a:lnTo>
                    <a:pt x="40504" y="40322"/>
                  </a:lnTo>
                  <a:lnTo>
                    <a:pt x="24426" y="72006"/>
                  </a:lnTo>
                  <a:lnTo>
                    <a:pt x="4850" y="130050"/>
                  </a:lnTo>
                  <a:lnTo>
                    <a:pt x="0" y="155415"/>
                  </a:lnTo>
                  <a:lnTo>
                    <a:pt x="6418" y="206534"/>
                  </a:lnTo>
                  <a:lnTo>
                    <a:pt x="13565" y="235032"/>
                  </a:lnTo>
                  <a:lnTo>
                    <a:pt x="24540" y="255496"/>
                  </a:lnTo>
                  <a:lnTo>
                    <a:pt x="40336" y="269271"/>
                  </a:lnTo>
                  <a:lnTo>
                    <a:pt x="60225" y="278123"/>
                  </a:lnTo>
                  <a:lnTo>
                    <a:pt x="84662" y="282057"/>
                  </a:lnTo>
                  <a:lnTo>
                    <a:pt x="108002" y="277566"/>
                  </a:lnTo>
                  <a:lnTo>
                    <a:pt x="151581" y="255619"/>
                  </a:lnTo>
                  <a:lnTo>
                    <a:pt x="185579" y="220349"/>
                  </a:lnTo>
                  <a:lnTo>
                    <a:pt x="211705" y="179586"/>
                  </a:lnTo>
                  <a:lnTo>
                    <a:pt x="228477" y="137739"/>
                  </a:lnTo>
                  <a:lnTo>
                    <a:pt x="231041" y="136591"/>
                  </a:lnTo>
                  <a:lnTo>
                    <a:pt x="233890" y="150913"/>
                  </a:lnTo>
                  <a:lnTo>
                    <a:pt x="228483" y="200532"/>
                  </a:lnTo>
                  <a:lnTo>
                    <a:pt x="226483" y="248548"/>
                  </a:lnTo>
                  <a:lnTo>
                    <a:pt x="225890" y="299819"/>
                  </a:lnTo>
                  <a:lnTo>
                    <a:pt x="225715" y="350886"/>
                  </a:lnTo>
                  <a:lnTo>
                    <a:pt x="228775" y="407536"/>
                  </a:lnTo>
                  <a:lnTo>
                    <a:pt x="233978" y="441943"/>
                  </a:lnTo>
                  <a:lnTo>
                    <a:pt x="236169" y="4747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400290" y="304273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421347" y="3232248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786784" y="1463461"/>
            <a:ext cx="3184839" cy="705410"/>
            <a:chOff x="1786784" y="1463461"/>
            <a:chExt cx="3184839" cy="705410"/>
          </a:xfrm>
        </p:grpSpPr>
        <p:sp>
          <p:nvSpPr>
            <p:cNvPr id="22" name="Freeform 21"/>
            <p:cNvSpPr/>
            <p:nvPr/>
          </p:nvSpPr>
          <p:spPr>
            <a:xfrm>
              <a:off x="1786784" y="1463461"/>
              <a:ext cx="269556" cy="594707"/>
            </a:xfrm>
            <a:custGeom>
              <a:avLst/>
              <a:gdLst/>
              <a:ahLst/>
              <a:cxnLst/>
              <a:rect l="0" t="0" r="0" b="0"/>
              <a:pathLst>
                <a:path w="269556" h="594707">
                  <a:moveTo>
                    <a:pt x="203102" y="0"/>
                  </a:moveTo>
                  <a:lnTo>
                    <a:pt x="150562" y="60873"/>
                  </a:lnTo>
                  <a:lnTo>
                    <a:pt x="137636" y="77357"/>
                  </a:lnTo>
                  <a:lnTo>
                    <a:pt x="103864" y="132295"/>
                  </a:lnTo>
                  <a:lnTo>
                    <a:pt x="76568" y="185836"/>
                  </a:lnTo>
                  <a:lnTo>
                    <a:pt x="50045" y="241671"/>
                  </a:lnTo>
                  <a:lnTo>
                    <a:pt x="31795" y="281054"/>
                  </a:lnTo>
                  <a:lnTo>
                    <a:pt x="15864" y="307493"/>
                  </a:lnTo>
                  <a:lnTo>
                    <a:pt x="0" y="364636"/>
                  </a:lnTo>
                  <a:lnTo>
                    <a:pt x="334" y="417526"/>
                  </a:lnTo>
                  <a:lnTo>
                    <a:pt x="2252" y="475831"/>
                  </a:lnTo>
                  <a:lnTo>
                    <a:pt x="13999" y="526382"/>
                  </a:lnTo>
                  <a:lnTo>
                    <a:pt x="32297" y="559817"/>
                  </a:lnTo>
                  <a:lnTo>
                    <a:pt x="52537" y="584542"/>
                  </a:lnTo>
                  <a:lnTo>
                    <a:pt x="75743" y="593199"/>
                  </a:lnTo>
                  <a:lnTo>
                    <a:pt x="103214" y="594706"/>
                  </a:lnTo>
                  <a:lnTo>
                    <a:pt x="165901" y="575999"/>
                  </a:lnTo>
                  <a:lnTo>
                    <a:pt x="195849" y="559571"/>
                  </a:lnTo>
                  <a:lnTo>
                    <a:pt x="225129" y="534296"/>
                  </a:lnTo>
                  <a:lnTo>
                    <a:pt x="244853" y="498991"/>
                  </a:lnTo>
                  <a:lnTo>
                    <a:pt x="261998" y="446310"/>
                  </a:lnTo>
                  <a:lnTo>
                    <a:pt x="269442" y="422968"/>
                  </a:lnTo>
                  <a:lnTo>
                    <a:pt x="269555" y="413000"/>
                  </a:lnTo>
                  <a:lnTo>
                    <a:pt x="263442" y="395685"/>
                  </a:lnTo>
                  <a:lnTo>
                    <a:pt x="246847" y="372783"/>
                  </a:lnTo>
                  <a:lnTo>
                    <a:pt x="215933" y="351180"/>
                  </a:lnTo>
                  <a:lnTo>
                    <a:pt x="177138" y="341139"/>
                  </a:lnTo>
                  <a:lnTo>
                    <a:pt x="136007" y="343754"/>
                  </a:lnTo>
                  <a:lnTo>
                    <a:pt x="99774" y="357526"/>
                  </a:lnTo>
                  <a:lnTo>
                    <a:pt x="40407" y="405907"/>
                  </a:lnTo>
                  <a:lnTo>
                    <a:pt x="24117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147813" y="2010943"/>
              <a:ext cx="39961" cy="157928"/>
            </a:xfrm>
            <a:custGeom>
              <a:avLst/>
              <a:gdLst/>
              <a:ahLst/>
              <a:cxnLst/>
              <a:rect l="0" t="0" r="0" b="0"/>
              <a:pathLst>
                <a:path w="39961" h="157928">
                  <a:moveTo>
                    <a:pt x="0" y="0"/>
                  </a:moveTo>
                  <a:lnTo>
                    <a:pt x="15641" y="17980"/>
                  </a:lnTo>
                  <a:lnTo>
                    <a:pt x="34844" y="64152"/>
                  </a:lnTo>
                  <a:lnTo>
                    <a:pt x="39960" y="100636"/>
                  </a:lnTo>
                  <a:lnTo>
                    <a:pt x="31586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400497" y="1537160"/>
              <a:ext cx="15738" cy="431670"/>
            </a:xfrm>
            <a:custGeom>
              <a:avLst/>
              <a:gdLst/>
              <a:ahLst/>
              <a:cxnLst/>
              <a:rect l="0" t="0" r="0" b="0"/>
              <a:pathLst>
                <a:path w="15738" h="431670">
                  <a:moveTo>
                    <a:pt x="0" y="0"/>
                  </a:moveTo>
                  <a:lnTo>
                    <a:pt x="3120" y="48931"/>
                  </a:lnTo>
                  <a:lnTo>
                    <a:pt x="8333" y="99896"/>
                  </a:lnTo>
                  <a:lnTo>
                    <a:pt x="9878" y="153212"/>
                  </a:lnTo>
                  <a:lnTo>
                    <a:pt x="10336" y="204883"/>
                  </a:lnTo>
                  <a:lnTo>
                    <a:pt x="10471" y="264647"/>
                  </a:lnTo>
                  <a:lnTo>
                    <a:pt x="13631" y="323689"/>
                  </a:lnTo>
                  <a:lnTo>
                    <a:pt x="15737" y="371989"/>
                  </a:lnTo>
                  <a:lnTo>
                    <a:pt x="10529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523757" y="1561353"/>
              <a:ext cx="220460" cy="379670"/>
            </a:xfrm>
            <a:custGeom>
              <a:avLst/>
              <a:gdLst/>
              <a:ahLst/>
              <a:cxnLst/>
              <a:rect l="0" t="0" r="0" b="0"/>
              <a:pathLst>
                <a:path w="220460" h="379670">
                  <a:moveTo>
                    <a:pt x="24139" y="91621"/>
                  </a:moveTo>
                  <a:lnTo>
                    <a:pt x="69920" y="35961"/>
                  </a:lnTo>
                  <a:lnTo>
                    <a:pt x="88940" y="18920"/>
                  </a:lnTo>
                  <a:lnTo>
                    <a:pt x="109091" y="7447"/>
                  </a:lnTo>
                  <a:lnTo>
                    <a:pt x="145756" y="0"/>
                  </a:lnTo>
                  <a:lnTo>
                    <a:pt x="169438" y="4497"/>
                  </a:lnTo>
                  <a:lnTo>
                    <a:pt x="180667" y="8972"/>
                  </a:lnTo>
                  <a:lnTo>
                    <a:pt x="196262" y="23302"/>
                  </a:lnTo>
                  <a:lnTo>
                    <a:pt x="211619" y="54221"/>
                  </a:lnTo>
                  <a:lnTo>
                    <a:pt x="220459" y="93017"/>
                  </a:lnTo>
                  <a:lnTo>
                    <a:pt x="219958" y="140388"/>
                  </a:lnTo>
                  <a:lnTo>
                    <a:pt x="212401" y="192638"/>
                  </a:lnTo>
                  <a:lnTo>
                    <a:pt x="199367" y="246625"/>
                  </a:lnTo>
                  <a:lnTo>
                    <a:pt x="177122" y="297151"/>
                  </a:lnTo>
                  <a:lnTo>
                    <a:pt x="143273" y="345258"/>
                  </a:lnTo>
                  <a:lnTo>
                    <a:pt x="123101" y="359546"/>
                  </a:lnTo>
                  <a:lnTo>
                    <a:pt x="77612" y="378251"/>
                  </a:lnTo>
                  <a:lnTo>
                    <a:pt x="56094" y="379669"/>
                  </a:lnTo>
                  <a:lnTo>
                    <a:pt x="36001" y="375230"/>
                  </a:lnTo>
                  <a:lnTo>
                    <a:pt x="19273" y="365458"/>
                  </a:lnTo>
                  <a:lnTo>
                    <a:pt x="7158" y="350197"/>
                  </a:lnTo>
                  <a:lnTo>
                    <a:pt x="2290" y="341214"/>
                  </a:lnTo>
                  <a:lnTo>
                    <a:pt x="0" y="315635"/>
                  </a:lnTo>
                  <a:lnTo>
                    <a:pt x="4052" y="288279"/>
                  </a:lnTo>
                  <a:lnTo>
                    <a:pt x="13652" y="268321"/>
                  </a:lnTo>
                  <a:lnTo>
                    <a:pt x="21827" y="262064"/>
                  </a:lnTo>
                  <a:lnTo>
                    <a:pt x="43389" y="255111"/>
                  </a:lnTo>
                  <a:lnTo>
                    <a:pt x="101424" y="259052"/>
                  </a:lnTo>
                  <a:lnTo>
                    <a:pt x="161009" y="2706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884808" y="1916186"/>
              <a:ext cx="31586" cy="157929"/>
            </a:xfrm>
            <a:custGeom>
              <a:avLst/>
              <a:gdLst/>
              <a:ahLst/>
              <a:cxnLst/>
              <a:rect l="0" t="0" r="0" b="0"/>
              <a:pathLst>
                <a:path w="31586" h="157929">
                  <a:moveTo>
                    <a:pt x="0" y="0"/>
                  </a:moveTo>
                  <a:lnTo>
                    <a:pt x="15641" y="17981"/>
                  </a:lnTo>
                  <a:lnTo>
                    <a:pt x="23719" y="34898"/>
                  </a:lnTo>
                  <a:lnTo>
                    <a:pt x="30032" y="89995"/>
                  </a:lnTo>
                  <a:lnTo>
                    <a:pt x="31278" y="137793"/>
                  </a:lnTo>
                  <a:lnTo>
                    <a:pt x="31585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221720" y="1558217"/>
              <a:ext cx="10529" cy="357970"/>
            </a:xfrm>
            <a:custGeom>
              <a:avLst/>
              <a:gdLst/>
              <a:ahLst/>
              <a:cxnLst/>
              <a:rect l="0" t="0" r="0" b="0"/>
              <a:pathLst>
                <a:path w="10529" h="357970">
                  <a:moveTo>
                    <a:pt x="10528" y="0"/>
                  </a:moveTo>
                  <a:lnTo>
                    <a:pt x="10528" y="54145"/>
                  </a:lnTo>
                  <a:lnTo>
                    <a:pt x="10528" y="101441"/>
                  </a:lnTo>
                  <a:lnTo>
                    <a:pt x="10528" y="156789"/>
                  </a:lnTo>
                  <a:lnTo>
                    <a:pt x="4939" y="216714"/>
                  </a:lnTo>
                  <a:lnTo>
                    <a:pt x="975" y="277988"/>
                  </a:lnTo>
                  <a:lnTo>
                    <a:pt x="192" y="33012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450230" y="1535517"/>
              <a:ext cx="182102" cy="431340"/>
            </a:xfrm>
            <a:custGeom>
              <a:avLst/>
              <a:gdLst/>
              <a:ahLst/>
              <a:cxnLst/>
              <a:rect l="0" t="0" r="0" b="0"/>
              <a:pathLst>
                <a:path w="182102" h="431340">
                  <a:moveTo>
                    <a:pt x="182101" y="75343"/>
                  </a:moveTo>
                  <a:lnTo>
                    <a:pt x="145015" y="130387"/>
                  </a:lnTo>
                  <a:lnTo>
                    <a:pt x="110435" y="181796"/>
                  </a:lnTo>
                  <a:lnTo>
                    <a:pt x="74744" y="237670"/>
                  </a:lnTo>
                  <a:lnTo>
                    <a:pt x="53617" y="289338"/>
                  </a:lnTo>
                  <a:lnTo>
                    <a:pt x="41939" y="310832"/>
                  </a:lnTo>
                  <a:lnTo>
                    <a:pt x="28030" y="369170"/>
                  </a:lnTo>
                  <a:lnTo>
                    <a:pt x="28227" y="396616"/>
                  </a:lnTo>
                  <a:lnTo>
                    <a:pt x="36114" y="420512"/>
                  </a:lnTo>
                  <a:lnTo>
                    <a:pt x="43832" y="427118"/>
                  </a:lnTo>
                  <a:lnTo>
                    <a:pt x="53657" y="430352"/>
                  </a:lnTo>
                  <a:lnTo>
                    <a:pt x="64886" y="431339"/>
                  </a:lnTo>
                  <a:lnTo>
                    <a:pt x="89841" y="423076"/>
                  </a:lnTo>
                  <a:lnTo>
                    <a:pt x="113021" y="407705"/>
                  </a:lnTo>
                  <a:lnTo>
                    <a:pt x="127222" y="389176"/>
                  </a:lnTo>
                  <a:lnTo>
                    <a:pt x="141794" y="353424"/>
                  </a:lnTo>
                  <a:lnTo>
                    <a:pt x="147932" y="307606"/>
                  </a:lnTo>
                  <a:lnTo>
                    <a:pt x="143128" y="280346"/>
                  </a:lnTo>
                  <a:lnTo>
                    <a:pt x="127270" y="248388"/>
                  </a:lnTo>
                  <a:lnTo>
                    <a:pt x="84033" y="190635"/>
                  </a:lnTo>
                  <a:lnTo>
                    <a:pt x="27003" y="131059"/>
                  </a:lnTo>
                  <a:lnTo>
                    <a:pt x="12563" y="114143"/>
                  </a:lnTo>
                  <a:lnTo>
                    <a:pt x="2246" y="94927"/>
                  </a:lnTo>
                  <a:lnTo>
                    <a:pt x="0" y="71569"/>
                  </a:lnTo>
                  <a:lnTo>
                    <a:pt x="8090" y="24034"/>
                  </a:lnTo>
                  <a:lnTo>
                    <a:pt x="13451" y="15401"/>
                  </a:lnTo>
                  <a:lnTo>
                    <a:pt x="28767" y="2689"/>
                  </a:lnTo>
                  <a:lnTo>
                    <a:pt x="37764" y="0"/>
                  </a:lnTo>
                  <a:lnTo>
                    <a:pt x="57120" y="133"/>
                  </a:lnTo>
                  <a:lnTo>
                    <a:pt x="105461" y="21231"/>
                  </a:lnTo>
                  <a:lnTo>
                    <a:pt x="129459" y="332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748145" y="1895129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21057" y="0"/>
                  </a:moveTo>
                  <a:lnTo>
                    <a:pt x="13821" y="27556"/>
                  </a:lnTo>
                  <a:lnTo>
                    <a:pt x="8059" y="80659"/>
                  </a:lnTo>
                  <a:lnTo>
                    <a:pt x="2388" y="11475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000829" y="1541326"/>
              <a:ext cx="236741" cy="409637"/>
            </a:xfrm>
            <a:custGeom>
              <a:avLst/>
              <a:gdLst/>
              <a:ahLst/>
              <a:cxnLst/>
              <a:rect l="0" t="0" r="0" b="0"/>
              <a:pathLst>
                <a:path w="236741" h="409637">
                  <a:moveTo>
                    <a:pt x="0" y="90591"/>
                  </a:moveTo>
                  <a:lnTo>
                    <a:pt x="49498" y="30998"/>
                  </a:lnTo>
                  <a:lnTo>
                    <a:pt x="81476" y="9893"/>
                  </a:lnTo>
                  <a:lnTo>
                    <a:pt x="120587" y="0"/>
                  </a:lnTo>
                  <a:lnTo>
                    <a:pt x="156222" y="2658"/>
                  </a:lnTo>
                  <a:lnTo>
                    <a:pt x="178226" y="14075"/>
                  </a:lnTo>
                  <a:lnTo>
                    <a:pt x="207225" y="40233"/>
                  </a:lnTo>
                  <a:lnTo>
                    <a:pt x="215359" y="50000"/>
                  </a:lnTo>
                  <a:lnTo>
                    <a:pt x="224396" y="73330"/>
                  </a:lnTo>
                  <a:lnTo>
                    <a:pt x="236740" y="134158"/>
                  </a:lnTo>
                  <a:lnTo>
                    <a:pt x="229864" y="194430"/>
                  </a:lnTo>
                  <a:lnTo>
                    <a:pt x="217241" y="246153"/>
                  </a:lnTo>
                  <a:lnTo>
                    <a:pt x="193907" y="305806"/>
                  </a:lnTo>
                  <a:lnTo>
                    <a:pt x="166638" y="347251"/>
                  </a:lnTo>
                  <a:lnTo>
                    <a:pt x="115574" y="391082"/>
                  </a:lnTo>
                  <a:lnTo>
                    <a:pt x="84157" y="407483"/>
                  </a:lnTo>
                  <a:lnTo>
                    <a:pt x="60020" y="409636"/>
                  </a:lnTo>
                  <a:lnTo>
                    <a:pt x="47032" y="408573"/>
                  </a:lnTo>
                  <a:lnTo>
                    <a:pt x="37204" y="404354"/>
                  </a:lnTo>
                  <a:lnTo>
                    <a:pt x="23164" y="390308"/>
                  </a:lnTo>
                  <a:lnTo>
                    <a:pt x="8683" y="362670"/>
                  </a:lnTo>
                  <a:lnTo>
                    <a:pt x="6979" y="342536"/>
                  </a:lnTo>
                  <a:lnTo>
                    <a:pt x="11290" y="323059"/>
                  </a:lnTo>
                  <a:lnTo>
                    <a:pt x="21006" y="306604"/>
                  </a:lnTo>
                  <a:lnTo>
                    <a:pt x="45218" y="284186"/>
                  </a:lnTo>
                  <a:lnTo>
                    <a:pt x="85797" y="268315"/>
                  </a:lnTo>
                  <a:lnTo>
                    <a:pt x="134865" y="267382"/>
                  </a:lnTo>
                  <a:lnTo>
                    <a:pt x="197365" y="269286"/>
                  </a:lnTo>
                  <a:lnTo>
                    <a:pt x="210570" y="2695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444241" y="1568746"/>
              <a:ext cx="61957" cy="431669"/>
            </a:xfrm>
            <a:custGeom>
              <a:avLst/>
              <a:gdLst/>
              <a:ahLst/>
              <a:cxnLst/>
              <a:rect l="0" t="0" r="0" b="0"/>
              <a:pathLst>
                <a:path w="61957" h="431669">
                  <a:moveTo>
                    <a:pt x="61956" y="0"/>
                  </a:moveTo>
                  <a:lnTo>
                    <a:pt x="37909" y="9575"/>
                  </a:lnTo>
                  <a:lnTo>
                    <a:pt x="16486" y="27533"/>
                  </a:lnTo>
                  <a:lnTo>
                    <a:pt x="0" y="48712"/>
                  </a:lnTo>
                  <a:lnTo>
                    <a:pt x="765" y="48852"/>
                  </a:lnTo>
                  <a:lnTo>
                    <a:pt x="3614" y="46606"/>
                  </a:lnTo>
                  <a:lnTo>
                    <a:pt x="13214" y="26677"/>
                  </a:lnTo>
                  <a:lnTo>
                    <a:pt x="16593" y="24804"/>
                  </a:lnTo>
                  <a:lnTo>
                    <a:pt x="20015" y="27064"/>
                  </a:lnTo>
                  <a:lnTo>
                    <a:pt x="23467" y="32081"/>
                  </a:lnTo>
                  <a:lnTo>
                    <a:pt x="29007" y="83329"/>
                  </a:lnTo>
                  <a:lnTo>
                    <a:pt x="28796" y="139723"/>
                  </a:lnTo>
                  <a:lnTo>
                    <a:pt x="23015" y="200887"/>
                  </a:lnTo>
                  <a:lnTo>
                    <a:pt x="20782" y="261123"/>
                  </a:lnTo>
                  <a:lnTo>
                    <a:pt x="20120" y="310816"/>
                  </a:lnTo>
                  <a:lnTo>
                    <a:pt x="19924" y="360895"/>
                  </a:lnTo>
                  <a:lnTo>
                    <a:pt x="19858" y="410972"/>
                  </a:lnTo>
                  <a:lnTo>
                    <a:pt x="19841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270143" y="1589803"/>
              <a:ext cx="236055" cy="197990"/>
            </a:xfrm>
            <a:custGeom>
              <a:avLst/>
              <a:gdLst/>
              <a:ahLst/>
              <a:cxnLst/>
              <a:rect l="0" t="0" r="0" b="0"/>
              <a:pathLst>
                <a:path w="236055" h="197990">
                  <a:moveTo>
                    <a:pt x="236054" y="168456"/>
                  </a:moveTo>
                  <a:lnTo>
                    <a:pt x="219286" y="162866"/>
                  </a:lnTo>
                  <a:lnTo>
                    <a:pt x="201695" y="163242"/>
                  </a:lnTo>
                  <a:lnTo>
                    <a:pt x="150291" y="176175"/>
                  </a:lnTo>
                  <a:lnTo>
                    <a:pt x="90070" y="193114"/>
                  </a:lnTo>
                  <a:lnTo>
                    <a:pt x="51899" y="197989"/>
                  </a:lnTo>
                  <a:lnTo>
                    <a:pt x="27865" y="192890"/>
                  </a:lnTo>
                  <a:lnTo>
                    <a:pt x="16543" y="188255"/>
                  </a:lnTo>
                  <a:lnTo>
                    <a:pt x="8995" y="180485"/>
                  </a:lnTo>
                  <a:lnTo>
                    <a:pt x="607" y="159374"/>
                  </a:lnTo>
                  <a:lnTo>
                    <a:pt x="0" y="137513"/>
                  </a:lnTo>
                  <a:lnTo>
                    <a:pt x="12249" y="75907"/>
                  </a:lnTo>
                  <a:lnTo>
                    <a:pt x="22523" y="27039"/>
                  </a:lnTo>
                  <a:lnTo>
                    <a:pt x="2548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632538" y="1926715"/>
              <a:ext cx="20408" cy="189513"/>
            </a:xfrm>
            <a:custGeom>
              <a:avLst/>
              <a:gdLst/>
              <a:ahLst/>
              <a:cxnLst/>
              <a:rect l="0" t="0" r="0" b="0"/>
              <a:pathLst>
                <a:path w="20408" h="189513">
                  <a:moveTo>
                    <a:pt x="10529" y="0"/>
                  </a:moveTo>
                  <a:lnTo>
                    <a:pt x="17764" y="27556"/>
                  </a:lnTo>
                  <a:lnTo>
                    <a:pt x="20407" y="83778"/>
                  </a:lnTo>
                  <a:lnTo>
                    <a:pt x="15340" y="140291"/>
                  </a:lnTo>
                  <a:lnTo>
                    <a:pt x="0" y="1895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758880" y="195830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958922" y="195830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1712882" y="2812509"/>
            <a:ext cx="2382704" cy="630310"/>
            <a:chOff x="1712882" y="2812509"/>
            <a:chExt cx="2382704" cy="630310"/>
          </a:xfrm>
        </p:grpSpPr>
        <p:sp>
          <p:nvSpPr>
            <p:cNvPr id="37" name="Freeform 36"/>
            <p:cNvSpPr/>
            <p:nvPr/>
          </p:nvSpPr>
          <p:spPr>
            <a:xfrm>
              <a:off x="1712882" y="2812509"/>
              <a:ext cx="234891" cy="419740"/>
            </a:xfrm>
            <a:custGeom>
              <a:avLst/>
              <a:gdLst/>
              <a:ahLst/>
              <a:cxnLst/>
              <a:rect l="0" t="0" r="0" b="0"/>
              <a:pathLst>
                <a:path w="234891" h="419740">
                  <a:moveTo>
                    <a:pt x="234890" y="114413"/>
                  </a:moveTo>
                  <a:lnTo>
                    <a:pt x="209696" y="60538"/>
                  </a:lnTo>
                  <a:lnTo>
                    <a:pt x="194799" y="30989"/>
                  </a:lnTo>
                  <a:lnTo>
                    <a:pt x="178467" y="14555"/>
                  </a:lnTo>
                  <a:lnTo>
                    <a:pt x="156391" y="5691"/>
                  </a:lnTo>
                  <a:lnTo>
                    <a:pt x="104090" y="0"/>
                  </a:lnTo>
                  <a:lnTo>
                    <a:pt x="79660" y="5461"/>
                  </a:lnTo>
                  <a:lnTo>
                    <a:pt x="49296" y="21689"/>
                  </a:lnTo>
                  <a:lnTo>
                    <a:pt x="25481" y="44435"/>
                  </a:lnTo>
                  <a:lnTo>
                    <a:pt x="11967" y="64594"/>
                  </a:lnTo>
                  <a:lnTo>
                    <a:pt x="2062" y="89152"/>
                  </a:lnTo>
                  <a:lnTo>
                    <a:pt x="0" y="115664"/>
                  </a:lnTo>
                  <a:lnTo>
                    <a:pt x="8207" y="165223"/>
                  </a:lnTo>
                  <a:lnTo>
                    <a:pt x="29499" y="207638"/>
                  </a:lnTo>
                  <a:lnTo>
                    <a:pt x="63144" y="247110"/>
                  </a:lnTo>
                  <a:lnTo>
                    <a:pt x="71260" y="250841"/>
                  </a:lnTo>
                  <a:lnTo>
                    <a:pt x="89636" y="251867"/>
                  </a:lnTo>
                  <a:lnTo>
                    <a:pt x="106381" y="245303"/>
                  </a:lnTo>
                  <a:lnTo>
                    <a:pt x="136196" y="222026"/>
                  </a:lnTo>
                  <a:lnTo>
                    <a:pt x="169635" y="166335"/>
                  </a:lnTo>
                  <a:lnTo>
                    <a:pt x="173522" y="145679"/>
                  </a:lnTo>
                  <a:lnTo>
                    <a:pt x="172921" y="135257"/>
                  </a:lnTo>
                  <a:lnTo>
                    <a:pt x="173690" y="131818"/>
                  </a:lnTo>
                  <a:lnTo>
                    <a:pt x="175373" y="133036"/>
                  </a:lnTo>
                  <a:lnTo>
                    <a:pt x="177664" y="137357"/>
                  </a:lnTo>
                  <a:lnTo>
                    <a:pt x="184763" y="199005"/>
                  </a:lnTo>
                  <a:lnTo>
                    <a:pt x="191193" y="254865"/>
                  </a:lnTo>
                  <a:lnTo>
                    <a:pt x="193633" y="310959"/>
                  </a:lnTo>
                  <a:lnTo>
                    <a:pt x="201047" y="367100"/>
                  </a:lnTo>
                  <a:lnTo>
                    <a:pt x="203304" y="4197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053057" y="3242777"/>
              <a:ext cx="60941" cy="200042"/>
            </a:xfrm>
            <a:custGeom>
              <a:avLst/>
              <a:gdLst/>
              <a:ahLst/>
              <a:cxnLst/>
              <a:rect l="0" t="0" r="0" b="0"/>
              <a:pathLst>
                <a:path w="60941" h="200042">
                  <a:moveTo>
                    <a:pt x="0" y="0"/>
                  </a:moveTo>
                  <a:lnTo>
                    <a:pt x="34746" y="37086"/>
                  </a:lnTo>
                  <a:lnTo>
                    <a:pt x="55643" y="84952"/>
                  </a:lnTo>
                  <a:lnTo>
                    <a:pt x="60940" y="121617"/>
                  </a:lnTo>
                  <a:lnTo>
                    <a:pt x="54325" y="166353"/>
                  </a:lnTo>
                  <a:lnTo>
                    <a:pt x="42114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347871" y="2884808"/>
              <a:ext cx="10513" cy="326384"/>
            </a:xfrm>
            <a:custGeom>
              <a:avLst/>
              <a:gdLst/>
              <a:ahLst/>
              <a:cxnLst/>
              <a:rect l="0" t="0" r="0" b="0"/>
              <a:pathLst>
                <a:path w="10513" h="326384">
                  <a:moveTo>
                    <a:pt x="10512" y="0"/>
                  </a:moveTo>
                  <a:lnTo>
                    <a:pt x="3276" y="27556"/>
                  </a:lnTo>
                  <a:lnTo>
                    <a:pt x="634" y="90018"/>
                  </a:lnTo>
                  <a:lnTo>
                    <a:pt x="176" y="149114"/>
                  </a:lnTo>
                  <a:lnTo>
                    <a:pt x="41" y="207959"/>
                  </a:lnTo>
                  <a:lnTo>
                    <a:pt x="0" y="259319"/>
                  </a:lnTo>
                  <a:lnTo>
                    <a:pt x="3108" y="297934"/>
                  </a:lnTo>
                  <a:lnTo>
                    <a:pt x="10512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498002" y="2863751"/>
              <a:ext cx="183484" cy="370865"/>
            </a:xfrm>
            <a:custGeom>
              <a:avLst/>
              <a:gdLst/>
              <a:ahLst/>
              <a:cxnLst/>
              <a:rect l="0" t="0" r="0" b="0"/>
              <a:pathLst>
                <a:path w="183484" h="370865">
                  <a:moveTo>
                    <a:pt x="176236" y="94756"/>
                  </a:moveTo>
                  <a:lnTo>
                    <a:pt x="140319" y="148631"/>
                  </a:lnTo>
                  <a:lnTo>
                    <a:pt x="106190" y="211848"/>
                  </a:lnTo>
                  <a:lnTo>
                    <a:pt x="83934" y="264158"/>
                  </a:lnTo>
                  <a:lnTo>
                    <a:pt x="67926" y="313962"/>
                  </a:lnTo>
                  <a:lnTo>
                    <a:pt x="69997" y="336070"/>
                  </a:lnTo>
                  <a:lnTo>
                    <a:pt x="73824" y="346879"/>
                  </a:lnTo>
                  <a:lnTo>
                    <a:pt x="87436" y="362009"/>
                  </a:lnTo>
                  <a:lnTo>
                    <a:pt x="95979" y="367681"/>
                  </a:lnTo>
                  <a:lnTo>
                    <a:pt x="114830" y="370864"/>
                  </a:lnTo>
                  <a:lnTo>
                    <a:pt x="134906" y="367210"/>
                  </a:lnTo>
                  <a:lnTo>
                    <a:pt x="155528" y="357786"/>
                  </a:lnTo>
                  <a:lnTo>
                    <a:pt x="170152" y="339560"/>
                  </a:lnTo>
                  <a:lnTo>
                    <a:pt x="179381" y="315862"/>
                  </a:lnTo>
                  <a:lnTo>
                    <a:pt x="183483" y="289732"/>
                  </a:lnTo>
                  <a:lnTo>
                    <a:pt x="179067" y="268760"/>
                  </a:lnTo>
                  <a:lnTo>
                    <a:pt x="149486" y="220443"/>
                  </a:lnTo>
                  <a:lnTo>
                    <a:pt x="101787" y="173959"/>
                  </a:lnTo>
                  <a:lnTo>
                    <a:pt x="44889" y="130026"/>
                  </a:lnTo>
                  <a:lnTo>
                    <a:pt x="16367" y="93404"/>
                  </a:lnTo>
                  <a:lnTo>
                    <a:pt x="3435" y="61600"/>
                  </a:lnTo>
                  <a:lnTo>
                    <a:pt x="0" y="36347"/>
                  </a:lnTo>
                  <a:lnTo>
                    <a:pt x="2593" y="26571"/>
                  </a:lnTo>
                  <a:lnTo>
                    <a:pt x="7832" y="18884"/>
                  </a:lnTo>
                  <a:lnTo>
                    <a:pt x="14833" y="12589"/>
                  </a:lnTo>
                  <a:lnTo>
                    <a:pt x="35092" y="5595"/>
                  </a:lnTo>
                  <a:lnTo>
                    <a:pt x="8147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790051" y="3211191"/>
              <a:ext cx="46745" cy="136872"/>
            </a:xfrm>
            <a:custGeom>
              <a:avLst/>
              <a:gdLst/>
              <a:ahLst/>
              <a:cxnLst/>
              <a:rect l="0" t="0" r="0" b="0"/>
              <a:pathLst>
                <a:path w="46745" h="136872">
                  <a:moveTo>
                    <a:pt x="0" y="0"/>
                  </a:moveTo>
                  <a:lnTo>
                    <a:pt x="15641" y="17981"/>
                  </a:lnTo>
                  <a:lnTo>
                    <a:pt x="38437" y="74354"/>
                  </a:lnTo>
                  <a:lnTo>
                    <a:pt x="46744" y="104310"/>
                  </a:lnTo>
                  <a:lnTo>
                    <a:pt x="42114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032207" y="2902452"/>
              <a:ext cx="263213" cy="351383"/>
            </a:xfrm>
            <a:custGeom>
              <a:avLst/>
              <a:gdLst/>
              <a:ahLst/>
              <a:cxnLst/>
              <a:rect l="0" t="0" r="0" b="0"/>
              <a:pathLst>
                <a:path w="263213" h="351383">
                  <a:moveTo>
                    <a:pt x="0" y="66584"/>
                  </a:moveTo>
                  <a:lnTo>
                    <a:pt x="54114" y="23922"/>
                  </a:lnTo>
                  <a:lnTo>
                    <a:pt x="95047" y="1875"/>
                  </a:lnTo>
                  <a:lnTo>
                    <a:pt x="115942" y="0"/>
                  </a:lnTo>
                  <a:lnTo>
                    <a:pt x="138098" y="4236"/>
                  </a:lnTo>
                  <a:lnTo>
                    <a:pt x="174539" y="19774"/>
                  </a:lnTo>
                  <a:lnTo>
                    <a:pt x="192996" y="32521"/>
                  </a:lnTo>
                  <a:lnTo>
                    <a:pt x="205879" y="55344"/>
                  </a:lnTo>
                  <a:lnTo>
                    <a:pt x="213164" y="83816"/>
                  </a:lnTo>
                  <a:lnTo>
                    <a:pt x="208310" y="143341"/>
                  </a:lnTo>
                  <a:lnTo>
                    <a:pt x="199372" y="193832"/>
                  </a:lnTo>
                  <a:lnTo>
                    <a:pt x="186195" y="242717"/>
                  </a:lnTo>
                  <a:lnTo>
                    <a:pt x="153981" y="305807"/>
                  </a:lnTo>
                  <a:lnTo>
                    <a:pt x="123136" y="339053"/>
                  </a:lnTo>
                  <a:lnTo>
                    <a:pt x="113676" y="346496"/>
                  </a:lnTo>
                  <a:lnTo>
                    <a:pt x="103860" y="350288"/>
                  </a:lnTo>
                  <a:lnTo>
                    <a:pt x="83595" y="351382"/>
                  </a:lnTo>
                  <a:lnTo>
                    <a:pt x="74447" y="346526"/>
                  </a:lnTo>
                  <a:lnTo>
                    <a:pt x="58044" y="328653"/>
                  </a:lnTo>
                  <a:lnTo>
                    <a:pt x="52314" y="305112"/>
                  </a:lnTo>
                  <a:lnTo>
                    <a:pt x="58166" y="246282"/>
                  </a:lnTo>
                  <a:lnTo>
                    <a:pt x="70305" y="222099"/>
                  </a:lnTo>
                  <a:lnTo>
                    <a:pt x="78456" y="212375"/>
                  </a:lnTo>
                  <a:lnTo>
                    <a:pt x="87399" y="207062"/>
                  </a:lnTo>
                  <a:lnTo>
                    <a:pt x="106694" y="204277"/>
                  </a:lnTo>
                  <a:lnTo>
                    <a:pt x="168579" y="218181"/>
                  </a:lnTo>
                  <a:lnTo>
                    <a:pt x="229448" y="235131"/>
                  </a:lnTo>
                  <a:lnTo>
                    <a:pt x="263212" y="2455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379647" y="2912879"/>
              <a:ext cx="220703" cy="329899"/>
            </a:xfrm>
            <a:custGeom>
              <a:avLst/>
              <a:gdLst/>
              <a:ahLst/>
              <a:cxnLst/>
              <a:rect l="0" t="0" r="0" b="0"/>
              <a:pathLst>
                <a:path w="220703" h="329899">
                  <a:moveTo>
                    <a:pt x="0" y="56157"/>
                  </a:moveTo>
                  <a:lnTo>
                    <a:pt x="53875" y="38199"/>
                  </a:lnTo>
                  <a:lnTo>
                    <a:pt x="117092" y="17516"/>
                  </a:lnTo>
                  <a:lnTo>
                    <a:pt x="169402" y="3507"/>
                  </a:lnTo>
                  <a:lnTo>
                    <a:pt x="183125" y="0"/>
                  </a:lnTo>
                  <a:lnTo>
                    <a:pt x="194613" y="2"/>
                  </a:lnTo>
                  <a:lnTo>
                    <a:pt x="213617" y="6243"/>
                  </a:lnTo>
                  <a:lnTo>
                    <a:pt x="218450" y="13522"/>
                  </a:lnTo>
                  <a:lnTo>
                    <a:pt x="220702" y="34088"/>
                  </a:lnTo>
                  <a:lnTo>
                    <a:pt x="212615" y="85419"/>
                  </a:lnTo>
                  <a:lnTo>
                    <a:pt x="199752" y="137500"/>
                  </a:lnTo>
                  <a:lnTo>
                    <a:pt x="185947" y="187518"/>
                  </a:lnTo>
                  <a:lnTo>
                    <a:pt x="171954" y="242459"/>
                  </a:lnTo>
                  <a:lnTo>
                    <a:pt x="157925" y="295252"/>
                  </a:lnTo>
                  <a:lnTo>
                    <a:pt x="147399" y="3298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653388" y="3179606"/>
              <a:ext cx="50012" cy="178985"/>
            </a:xfrm>
            <a:custGeom>
              <a:avLst/>
              <a:gdLst/>
              <a:ahLst/>
              <a:cxnLst/>
              <a:rect l="0" t="0" r="0" b="0"/>
              <a:pathLst>
                <a:path w="50012" h="178985">
                  <a:moveTo>
                    <a:pt x="0" y="0"/>
                  </a:moveTo>
                  <a:lnTo>
                    <a:pt x="25194" y="53875"/>
                  </a:lnTo>
                  <a:lnTo>
                    <a:pt x="47710" y="117091"/>
                  </a:lnTo>
                  <a:lnTo>
                    <a:pt x="50011" y="152327"/>
                  </a:lnTo>
                  <a:lnTo>
                    <a:pt x="42114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695502" y="33691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790259" y="3200663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979772" y="320066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085057" y="324277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Freeform 49"/>
          <p:cNvSpPr/>
          <p:nvPr/>
        </p:nvSpPr>
        <p:spPr>
          <a:xfrm>
            <a:off x="3013802" y="1391858"/>
            <a:ext cx="754892" cy="687557"/>
          </a:xfrm>
          <a:custGeom>
            <a:avLst/>
            <a:gdLst/>
            <a:ahLst/>
            <a:cxnLst/>
            <a:rect l="0" t="0" r="0" b="0"/>
            <a:pathLst>
              <a:path w="754892" h="687557">
                <a:moveTo>
                  <a:pt x="418488" y="18960"/>
                </a:moveTo>
                <a:lnTo>
                  <a:pt x="356395" y="33614"/>
                </a:lnTo>
                <a:lnTo>
                  <a:pt x="312246" y="49498"/>
                </a:lnTo>
                <a:lnTo>
                  <a:pt x="259678" y="84004"/>
                </a:lnTo>
                <a:lnTo>
                  <a:pt x="198660" y="126615"/>
                </a:lnTo>
                <a:lnTo>
                  <a:pt x="142735" y="170938"/>
                </a:lnTo>
                <a:lnTo>
                  <a:pt x="92192" y="228874"/>
                </a:lnTo>
                <a:lnTo>
                  <a:pt x="58191" y="265709"/>
                </a:lnTo>
                <a:lnTo>
                  <a:pt x="25619" y="318624"/>
                </a:lnTo>
                <a:lnTo>
                  <a:pt x="4855" y="381542"/>
                </a:lnTo>
                <a:lnTo>
                  <a:pt x="0" y="436809"/>
                </a:lnTo>
                <a:lnTo>
                  <a:pt x="9093" y="489666"/>
                </a:lnTo>
                <a:lnTo>
                  <a:pt x="33990" y="552216"/>
                </a:lnTo>
                <a:lnTo>
                  <a:pt x="55128" y="585234"/>
                </a:lnTo>
                <a:lnTo>
                  <a:pt x="108899" y="630932"/>
                </a:lnTo>
                <a:lnTo>
                  <a:pt x="168362" y="662643"/>
                </a:lnTo>
                <a:lnTo>
                  <a:pt x="196187" y="673539"/>
                </a:lnTo>
                <a:lnTo>
                  <a:pt x="258590" y="683653"/>
                </a:lnTo>
                <a:lnTo>
                  <a:pt x="288930" y="687556"/>
                </a:lnTo>
                <a:lnTo>
                  <a:pt x="337726" y="684346"/>
                </a:lnTo>
                <a:lnTo>
                  <a:pt x="393610" y="679549"/>
                </a:lnTo>
                <a:lnTo>
                  <a:pt x="444379" y="662094"/>
                </a:lnTo>
                <a:lnTo>
                  <a:pt x="506704" y="634946"/>
                </a:lnTo>
                <a:lnTo>
                  <a:pt x="565288" y="597001"/>
                </a:lnTo>
                <a:lnTo>
                  <a:pt x="621920" y="555711"/>
                </a:lnTo>
                <a:lnTo>
                  <a:pt x="676948" y="507379"/>
                </a:lnTo>
                <a:lnTo>
                  <a:pt x="712087" y="470417"/>
                </a:lnTo>
                <a:lnTo>
                  <a:pt x="742359" y="413287"/>
                </a:lnTo>
                <a:lnTo>
                  <a:pt x="752824" y="351702"/>
                </a:lnTo>
                <a:lnTo>
                  <a:pt x="754891" y="290144"/>
                </a:lnTo>
                <a:lnTo>
                  <a:pt x="752834" y="256470"/>
                </a:lnTo>
                <a:lnTo>
                  <a:pt x="738522" y="205797"/>
                </a:lnTo>
                <a:lnTo>
                  <a:pt x="715844" y="149280"/>
                </a:lnTo>
                <a:lnTo>
                  <a:pt x="687670" y="87118"/>
                </a:lnTo>
                <a:lnTo>
                  <a:pt x="665012" y="58912"/>
                </a:lnTo>
                <a:lnTo>
                  <a:pt x="628532" y="30018"/>
                </a:lnTo>
                <a:lnTo>
                  <a:pt x="581199" y="8459"/>
                </a:lnTo>
                <a:lnTo>
                  <a:pt x="530129" y="1031"/>
                </a:lnTo>
                <a:lnTo>
                  <a:pt x="479123" y="0"/>
                </a:lnTo>
                <a:lnTo>
                  <a:pt x="437364" y="6583"/>
                </a:lnTo>
                <a:lnTo>
                  <a:pt x="407959" y="1896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2150419" y="2681519"/>
            <a:ext cx="739267" cy="748497"/>
          </a:xfrm>
          <a:custGeom>
            <a:avLst/>
            <a:gdLst/>
            <a:ahLst/>
            <a:cxnLst/>
            <a:rect l="0" t="0" r="0" b="0"/>
            <a:pathLst>
              <a:path w="739267" h="748497">
                <a:moveTo>
                  <a:pt x="313249" y="34833"/>
                </a:moveTo>
                <a:lnTo>
                  <a:pt x="258108" y="55076"/>
                </a:lnTo>
                <a:lnTo>
                  <a:pt x="203484" y="88225"/>
                </a:lnTo>
                <a:lnTo>
                  <a:pt x="148911" y="131306"/>
                </a:lnTo>
                <a:lnTo>
                  <a:pt x="96257" y="180448"/>
                </a:lnTo>
                <a:lnTo>
                  <a:pt x="53967" y="235215"/>
                </a:lnTo>
                <a:lnTo>
                  <a:pt x="28326" y="285505"/>
                </a:lnTo>
                <a:lnTo>
                  <a:pt x="11996" y="347214"/>
                </a:lnTo>
                <a:lnTo>
                  <a:pt x="2241" y="404251"/>
                </a:lnTo>
                <a:lnTo>
                  <a:pt x="0" y="458715"/>
                </a:lnTo>
                <a:lnTo>
                  <a:pt x="7395" y="510728"/>
                </a:lnTo>
                <a:lnTo>
                  <a:pt x="30262" y="570817"/>
                </a:lnTo>
                <a:lnTo>
                  <a:pt x="57309" y="616568"/>
                </a:lnTo>
                <a:lnTo>
                  <a:pt x="115779" y="677033"/>
                </a:lnTo>
                <a:lnTo>
                  <a:pt x="175100" y="715209"/>
                </a:lnTo>
                <a:lnTo>
                  <a:pt x="231972" y="739256"/>
                </a:lnTo>
                <a:lnTo>
                  <a:pt x="291345" y="748496"/>
                </a:lnTo>
                <a:lnTo>
                  <a:pt x="350993" y="747982"/>
                </a:lnTo>
                <a:lnTo>
                  <a:pt x="410955" y="727777"/>
                </a:lnTo>
                <a:lnTo>
                  <a:pt x="473189" y="695666"/>
                </a:lnTo>
                <a:lnTo>
                  <a:pt x="529474" y="649395"/>
                </a:lnTo>
                <a:lnTo>
                  <a:pt x="572832" y="601327"/>
                </a:lnTo>
                <a:lnTo>
                  <a:pt x="605990" y="540021"/>
                </a:lnTo>
                <a:lnTo>
                  <a:pt x="646779" y="477014"/>
                </a:lnTo>
                <a:lnTo>
                  <a:pt x="673430" y="416052"/>
                </a:lnTo>
                <a:lnTo>
                  <a:pt x="699369" y="354270"/>
                </a:lnTo>
                <a:lnTo>
                  <a:pt x="725762" y="298517"/>
                </a:lnTo>
                <a:lnTo>
                  <a:pt x="733855" y="239214"/>
                </a:lnTo>
                <a:lnTo>
                  <a:pt x="739266" y="177413"/>
                </a:lnTo>
                <a:lnTo>
                  <a:pt x="729595" y="138690"/>
                </a:lnTo>
                <a:lnTo>
                  <a:pt x="717050" y="112577"/>
                </a:lnTo>
                <a:lnTo>
                  <a:pt x="675910" y="62012"/>
                </a:lnTo>
                <a:lnTo>
                  <a:pt x="621669" y="31839"/>
                </a:lnTo>
                <a:lnTo>
                  <a:pt x="571789" y="11589"/>
                </a:lnTo>
                <a:lnTo>
                  <a:pt x="518795" y="0"/>
                </a:lnTo>
                <a:lnTo>
                  <a:pt x="461499" y="2935"/>
                </a:lnTo>
                <a:lnTo>
                  <a:pt x="402151" y="14407"/>
                </a:lnTo>
                <a:lnTo>
                  <a:pt x="350697" y="27939"/>
                </a:lnTo>
                <a:lnTo>
                  <a:pt x="289845" y="56831"/>
                </a:lnTo>
                <a:lnTo>
                  <a:pt x="250078" y="76947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601554" y="210569"/>
            <a:ext cx="3283640" cy="621166"/>
            <a:chOff x="601554" y="210569"/>
            <a:chExt cx="3283640" cy="621166"/>
          </a:xfrm>
        </p:grpSpPr>
        <p:sp>
          <p:nvSpPr>
            <p:cNvPr id="2" name="Freeform 1"/>
            <p:cNvSpPr/>
            <p:nvPr/>
          </p:nvSpPr>
          <p:spPr>
            <a:xfrm>
              <a:off x="601554" y="221098"/>
              <a:ext cx="251255" cy="525767"/>
            </a:xfrm>
            <a:custGeom>
              <a:avLst/>
              <a:gdLst/>
              <a:ahLst/>
              <a:cxnLst/>
              <a:rect l="0" t="0" r="0" b="0"/>
              <a:pathLst>
                <a:path w="251255" h="525767">
                  <a:moveTo>
                    <a:pt x="19627" y="105285"/>
                  </a:moveTo>
                  <a:lnTo>
                    <a:pt x="10562" y="163902"/>
                  </a:lnTo>
                  <a:lnTo>
                    <a:pt x="15121" y="209870"/>
                  </a:lnTo>
                  <a:lnTo>
                    <a:pt x="18292" y="266125"/>
                  </a:lnTo>
                  <a:lnTo>
                    <a:pt x="19231" y="327246"/>
                  </a:lnTo>
                  <a:lnTo>
                    <a:pt x="19510" y="384221"/>
                  </a:lnTo>
                  <a:lnTo>
                    <a:pt x="19592" y="438147"/>
                  </a:lnTo>
                  <a:lnTo>
                    <a:pt x="25686" y="499195"/>
                  </a:lnTo>
                  <a:lnTo>
                    <a:pt x="23100" y="523682"/>
                  </a:lnTo>
                  <a:lnTo>
                    <a:pt x="21942" y="525766"/>
                  </a:lnTo>
                  <a:lnTo>
                    <a:pt x="11425" y="463533"/>
                  </a:lnTo>
                  <a:lnTo>
                    <a:pt x="1456" y="401871"/>
                  </a:lnTo>
                  <a:lnTo>
                    <a:pt x="4729" y="338695"/>
                  </a:lnTo>
                  <a:lnTo>
                    <a:pt x="8235" y="278296"/>
                  </a:lnTo>
                  <a:lnTo>
                    <a:pt x="5808" y="221305"/>
                  </a:lnTo>
                  <a:lnTo>
                    <a:pt x="0" y="164987"/>
                  </a:lnTo>
                  <a:lnTo>
                    <a:pt x="7091" y="103095"/>
                  </a:lnTo>
                  <a:lnTo>
                    <a:pt x="10546" y="77405"/>
                  </a:lnTo>
                  <a:lnTo>
                    <a:pt x="19880" y="54290"/>
                  </a:lnTo>
                  <a:lnTo>
                    <a:pt x="27985" y="46722"/>
                  </a:lnTo>
                  <a:lnTo>
                    <a:pt x="82281" y="27989"/>
                  </a:lnTo>
                  <a:lnTo>
                    <a:pt x="141621" y="22426"/>
                  </a:lnTo>
                  <a:lnTo>
                    <a:pt x="190044" y="19123"/>
                  </a:lnTo>
                  <a:lnTo>
                    <a:pt x="25125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10652" y="484310"/>
              <a:ext cx="157929" cy="31587"/>
            </a:xfrm>
            <a:custGeom>
              <a:avLst/>
              <a:gdLst/>
              <a:ahLst/>
              <a:cxnLst/>
              <a:rect l="0" t="0" r="0" b="0"/>
              <a:pathLst>
                <a:path w="157929" h="31587">
                  <a:moveTo>
                    <a:pt x="157928" y="0"/>
                  </a:moveTo>
                  <a:lnTo>
                    <a:pt x="120450" y="8334"/>
                  </a:lnTo>
                  <a:lnTo>
                    <a:pt x="69026" y="15685"/>
                  </a:lnTo>
                  <a:lnTo>
                    <a:pt x="18488" y="21166"/>
                  </a:lnTo>
                  <a:lnTo>
                    <a:pt x="12325" y="2346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74873" y="482592"/>
              <a:ext cx="204278" cy="224483"/>
            </a:xfrm>
            <a:custGeom>
              <a:avLst/>
              <a:gdLst/>
              <a:ahLst/>
              <a:cxnLst/>
              <a:rect l="0" t="0" r="0" b="0"/>
              <a:pathLst>
                <a:path w="204278" h="224483">
                  <a:moveTo>
                    <a:pt x="183220" y="128060"/>
                  </a:moveTo>
                  <a:lnTo>
                    <a:pt x="183220" y="105704"/>
                  </a:lnTo>
                  <a:lnTo>
                    <a:pt x="172041" y="75033"/>
                  </a:lnTo>
                  <a:lnTo>
                    <a:pt x="133722" y="17802"/>
                  </a:lnTo>
                  <a:lnTo>
                    <a:pt x="107332" y="895"/>
                  </a:lnTo>
                  <a:lnTo>
                    <a:pt x="97533" y="0"/>
                  </a:lnTo>
                  <a:lnTo>
                    <a:pt x="77287" y="5244"/>
                  </a:lnTo>
                  <a:lnTo>
                    <a:pt x="44098" y="27675"/>
                  </a:lnTo>
                  <a:lnTo>
                    <a:pt x="23326" y="48923"/>
                  </a:lnTo>
                  <a:lnTo>
                    <a:pt x="9242" y="79266"/>
                  </a:lnTo>
                  <a:lnTo>
                    <a:pt x="0" y="121922"/>
                  </a:lnTo>
                  <a:lnTo>
                    <a:pt x="6172" y="168962"/>
                  </a:lnTo>
                  <a:lnTo>
                    <a:pt x="13285" y="189523"/>
                  </a:lnTo>
                  <a:lnTo>
                    <a:pt x="24245" y="206460"/>
                  </a:lnTo>
                  <a:lnTo>
                    <a:pt x="40035" y="218666"/>
                  </a:lnTo>
                  <a:lnTo>
                    <a:pt x="49158" y="223559"/>
                  </a:lnTo>
                  <a:lnTo>
                    <a:pt x="58751" y="224482"/>
                  </a:lnTo>
                  <a:lnTo>
                    <a:pt x="78767" y="219267"/>
                  </a:lnTo>
                  <a:lnTo>
                    <a:pt x="104178" y="203178"/>
                  </a:lnTo>
                  <a:lnTo>
                    <a:pt x="116115" y="184063"/>
                  </a:lnTo>
                  <a:lnTo>
                    <a:pt x="137078" y="121267"/>
                  </a:lnTo>
                  <a:lnTo>
                    <a:pt x="144385" y="98135"/>
                  </a:lnTo>
                  <a:lnTo>
                    <a:pt x="146801" y="95242"/>
                  </a:lnTo>
                  <a:lnTo>
                    <a:pt x="148412" y="97993"/>
                  </a:lnTo>
                  <a:lnTo>
                    <a:pt x="166100" y="160351"/>
                  </a:lnTo>
                  <a:lnTo>
                    <a:pt x="187030" y="192324"/>
                  </a:lnTo>
                  <a:lnTo>
                    <a:pt x="204277" y="2122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39040" y="471813"/>
              <a:ext cx="182266" cy="236631"/>
            </a:xfrm>
            <a:custGeom>
              <a:avLst/>
              <a:gdLst/>
              <a:ahLst/>
              <a:cxnLst/>
              <a:rect l="0" t="0" r="0" b="0"/>
              <a:pathLst>
                <a:path w="182266" h="236631">
                  <a:moveTo>
                    <a:pt x="129623" y="33554"/>
                  </a:moveTo>
                  <a:lnTo>
                    <a:pt x="118444" y="16787"/>
                  </a:lnTo>
                  <a:lnTo>
                    <a:pt x="103598" y="5435"/>
                  </a:lnTo>
                  <a:lnTo>
                    <a:pt x="94725" y="770"/>
                  </a:lnTo>
                  <a:lnTo>
                    <a:pt x="85301" y="0"/>
                  </a:lnTo>
                  <a:lnTo>
                    <a:pt x="65470" y="5383"/>
                  </a:lnTo>
                  <a:lnTo>
                    <a:pt x="48078" y="18694"/>
                  </a:lnTo>
                  <a:lnTo>
                    <a:pt x="33719" y="36309"/>
                  </a:lnTo>
                  <a:lnTo>
                    <a:pt x="7306" y="96967"/>
                  </a:lnTo>
                  <a:lnTo>
                    <a:pt x="0" y="117890"/>
                  </a:lnTo>
                  <a:lnTo>
                    <a:pt x="2213" y="142007"/>
                  </a:lnTo>
                  <a:lnTo>
                    <a:pt x="21858" y="199871"/>
                  </a:lnTo>
                  <a:lnTo>
                    <a:pt x="33374" y="217047"/>
                  </a:lnTo>
                  <a:lnTo>
                    <a:pt x="49411" y="229361"/>
                  </a:lnTo>
                  <a:lnTo>
                    <a:pt x="58601" y="234282"/>
                  </a:lnTo>
                  <a:lnTo>
                    <a:pt x="84409" y="236630"/>
                  </a:lnTo>
                  <a:lnTo>
                    <a:pt x="147715" y="225590"/>
                  </a:lnTo>
                  <a:lnTo>
                    <a:pt x="182265" y="2125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09996" y="210569"/>
              <a:ext cx="27124" cy="473784"/>
            </a:xfrm>
            <a:custGeom>
              <a:avLst/>
              <a:gdLst/>
              <a:ahLst/>
              <a:cxnLst/>
              <a:rect l="0" t="0" r="0" b="0"/>
              <a:pathLst>
                <a:path w="27124" h="473784">
                  <a:moveTo>
                    <a:pt x="6066" y="0"/>
                  </a:moveTo>
                  <a:lnTo>
                    <a:pt x="4896" y="49263"/>
                  </a:lnTo>
                  <a:lnTo>
                    <a:pt x="0" y="100515"/>
                  </a:lnTo>
                  <a:lnTo>
                    <a:pt x="3749" y="159634"/>
                  </a:lnTo>
                  <a:lnTo>
                    <a:pt x="5379" y="219265"/>
                  </a:lnTo>
                  <a:lnTo>
                    <a:pt x="9050" y="279402"/>
                  </a:lnTo>
                  <a:lnTo>
                    <a:pt x="15104" y="342190"/>
                  </a:lnTo>
                  <a:lnTo>
                    <a:pt x="17470" y="404202"/>
                  </a:lnTo>
                  <a:lnTo>
                    <a:pt x="24869" y="448340"/>
                  </a:lnTo>
                  <a:lnTo>
                    <a:pt x="27123" y="473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21305" y="379025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0896" y="0"/>
                  </a:lnTo>
                  <a:lnTo>
                    <a:pt x="76722" y="7236"/>
                  </a:lnTo>
                  <a:lnTo>
                    <a:pt x="27200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23787" y="468193"/>
              <a:ext cx="184351" cy="233830"/>
            </a:xfrm>
            <a:custGeom>
              <a:avLst/>
              <a:gdLst/>
              <a:ahLst/>
              <a:cxnLst/>
              <a:rect l="0" t="0" r="0" b="0"/>
              <a:pathLst>
                <a:path w="184351" h="233830">
                  <a:moveTo>
                    <a:pt x="144959" y="5589"/>
                  </a:moveTo>
                  <a:lnTo>
                    <a:pt x="128191" y="0"/>
                  </a:lnTo>
                  <a:lnTo>
                    <a:pt x="110600" y="375"/>
                  </a:lnTo>
                  <a:lnTo>
                    <a:pt x="91084" y="5611"/>
                  </a:lnTo>
                  <a:lnTo>
                    <a:pt x="39511" y="34592"/>
                  </a:lnTo>
                  <a:lnTo>
                    <a:pt x="24784" y="51235"/>
                  </a:lnTo>
                  <a:lnTo>
                    <a:pt x="5797" y="90514"/>
                  </a:lnTo>
                  <a:lnTo>
                    <a:pt x="0" y="132788"/>
                  </a:lnTo>
                  <a:lnTo>
                    <a:pt x="3872" y="171179"/>
                  </a:lnTo>
                  <a:lnTo>
                    <a:pt x="15573" y="193828"/>
                  </a:lnTo>
                  <a:lnTo>
                    <a:pt x="32472" y="213253"/>
                  </a:lnTo>
                  <a:lnTo>
                    <a:pt x="51681" y="225786"/>
                  </a:lnTo>
                  <a:lnTo>
                    <a:pt x="87815" y="233829"/>
                  </a:lnTo>
                  <a:lnTo>
                    <a:pt x="108253" y="229472"/>
                  </a:lnTo>
                  <a:lnTo>
                    <a:pt x="140438" y="207610"/>
                  </a:lnTo>
                  <a:lnTo>
                    <a:pt x="162206" y="187630"/>
                  </a:lnTo>
                  <a:lnTo>
                    <a:pt x="177885" y="155713"/>
                  </a:lnTo>
                  <a:lnTo>
                    <a:pt x="184350" y="111031"/>
                  </a:lnTo>
                  <a:lnTo>
                    <a:pt x="179624" y="84038"/>
                  </a:lnTo>
                  <a:lnTo>
                    <a:pt x="157525" y="38113"/>
                  </a:lnTo>
                  <a:lnTo>
                    <a:pt x="147424" y="25893"/>
                  </a:lnTo>
                  <a:lnTo>
                    <a:pt x="134430" y="16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63502" y="452725"/>
              <a:ext cx="73701" cy="236248"/>
            </a:xfrm>
            <a:custGeom>
              <a:avLst/>
              <a:gdLst/>
              <a:ahLst/>
              <a:cxnLst/>
              <a:rect l="0" t="0" r="0" b="0"/>
              <a:pathLst>
                <a:path w="73701" h="236248">
                  <a:moveTo>
                    <a:pt x="0" y="63171"/>
                  </a:moveTo>
                  <a:lnTo>
                    <a:pt x="3120" y="105863"/>
                  </a:lnTo>
                  <a:lnTo>
                    <a:pt x="16789" y="166409"/>
                  </a:lnTo>
                  <a:lnTo>
                    <a:pt x="26084" y="229740"/>
                  </a:lnTo>
                  <a:lnTo>
                    <a:pt x="25579" y="235048"/>
                  </a:lnTo>
                  <a:lnTo>
                    <a:pt x="22902" y="236247"/>
                  </a:lnTo>
                  <a:lnTo>
                    <a:pt x="18777" y="234707"/>
                  </a:lnTo>
                  <a:lnTo>
                    <a:pt x="16028" y="229001"/>
                  </a:lnTo>
                  <a:lnTo>
                    <a:pt x="5664" y="173280"/>
                  </a:lnTo>
                  <a:lnTo>
                    <a:pt x="2289" y="118889"/>
                  </a:lnTo>
                  <a:lnTo>
                    <a:pt x="11674" y="63085"/>
                  </a:lnTo>
                  <a:lnTo>
                    <a:pt x="19226" y="37397"/>
                  </a:lnTo>
                  <a:lnTo>
                    <a:pt x="30382" y="18180"/>
                  </a:lnTo>
                  <a:lnTo>
                    <a:pt x="37802" y="12120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73823" y="779108"/>
              <a:ext cx="1000209" cy="52627"/>
            </a:xfrm>
            <a:custGeom>
              <a:avLst/>
              <a:gdLst/>
              <a:ahLst/>
              <a:cxnLst/>
              <a:rect l="0" t="0" r="0" b="0"/>
              <a:pathLst>
                <a:path w="1000209" h="52627">
                  <a:moveTo>
                    <a:pt x="1000208" y="0"/>
                  </a:moveTo>
                  <a:lnTo>
                    <a:pt x="972652" y="7236"/>
                  </a:lnTo>
                  <a:lnTo>
                    <a:pt x="916429" y="12998"/>
                  </a:lnTo>
                  <a:lnTo>
                    <a:pt x="854327" y="19465"/>
                  </a:lnTo>
                  <a:lnTo>
                    <a:pt x="803086" y="20586"/>
                  </a:lnTo>
                  <a:lnTo>
                    <a:pt x="750858" y="26507"/>
                  </a:lnTo>
                  <a:lnTo>
                    <a:pt x="698339" y="30081"/>
                  </a:lnTo>
                  <a:lnTo>
                    <a:pt x="640144" y="31140"/>
                  </a:lnTo>
                  <a:lnTo>
                    <a:pt x="584036" y="31454"/>
                  </a:lnTo>
                  <a:lnTo>
                    <a:pt x="525977" y="38795"/>
                  </a:lnTo>
                  <a:lnTo>
                    <a:pt x="471700" y="41131"/>
                  </a:lnTo>
                  <a:lnTo>
                    <a:pt x="418054" y="41823"/>
                  </a:lnTo>
                  <a:lnTo>
                    <a:pt x="365114" y="43198"/>
                  </a:lnTo>
                  <a:lnTo>
                    <a:pt x="312383" y="49324"/>
                  </a:lnTo>
                  <a:lnTo>
                    <a:pt x="259714" y="51660"/>
                  </a:lnTo>
                  <a:lnTo>
                    <a:pt x="207064" y="52352"/>
                  </a:lnTo>
                  <a:lnTo>
                    <a:pt x="155589" y="52557"/>
                  </a:lnTo>
                  <a:lnTo>
                    <a:pt x="92562" y="52626"/>
                  </a:lnTo>
                  <a:lnTo>
                    <a:pt x="35312" y="4705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95170" y="558010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84725" y="278272"/>
              <a:ext cx="231628" cy="511366"/>
            </a:xfrm>
            <a:custGeom>
              <a:avLst/>
              <a:gdLst/>
              <a:ahLst/>
              <a:cxnLst/>
              <a:rect l="0" t="0" r="0" b="0"/>
              <a:pathLst>
                <a:path w="231628" h="511366">
                  <a:moveTo>
                    <a:pt x="0" y="511365"/>
                  </a:moveTo>
                  <a:lnTo>
                    <a:pt x="0" y="462434"/>
                  </a:lnTo>
                  <a:lnTo>
                    <a:pt x="5589" y="403304"/>
                  </a:lnTo>
                  <a:lnTo>
                    <a:pt x="9065" y="355084"/>
                  </a:lnTo>
                  <a:lnTo>
                    <a:pt x="15684" y="298163"/>
                  </a:lnTo>
                  <a:lnTo>
                    <a:pt x="25054" y="242433"/>
                  </a:lnTo>
                  <a:lnTo>
                    <a:pt x="29650" y="188876"/>
                  </a:lnTo>
                  <a:lnTo>
                    <a:pt x="36601" y="135963"/>
                  </a:lnTo>
                  <a:lnTo>
                    <a:pt x="49430" y="72917"/>
                  </a:lnTo>
                  <a:lnTo>
                    <a:pt x="60920" y="26085"/>
                  </a:lnTo>
                  <a:lnTo>
                    <a:pt x="72309" y="4786"/>
                  </a:lnTo>
                  <a:lnTo>
                    <a:pt x="79791" y="511"/>
                  </a:lnTo>
                  <a:lnTo>
                    <a:pt x="88289" y="0"/>
                  </a:lnTo>
                  <a:lnTo>
                    <a:pt x="97464" y="1999"/>
                  </a:lnTo>
                  <a:lnTo>
                    <a:pt x="113897" y="19818"/>
                  </a:lnTo>
                  <a:lnTo>
                    <a:pt x="143511" y="78917"/>
                  </a:lnTo>
                  <a:lnTo>
                    <a:pt x="159245" y="129638"/>
                  </a:lnTo>
                  <a:lnTo>
                    <a:pt x="175042" y="184708"/>
                  </a:lnTo>
                  <a:lnTo>
                    <a:pt x="189427" y="243246"/>
                  </a:lnTo>
                  <a:lnTo>
                    <a:pt x="203534" y="306065"/>
                  </a:lnTo>
                  <a:lnTo>
                    <a:pt x="217586" y="364357"/>
                  </a:lnTo>
                  <a:lnTo>
                    <a:pt x="226947" y="418674"/>
                  </a:lnTo>
                  <a:lnTo>
                    <a:pt x="230702" y="477544"/>
                  </a:lnTo>
                  <a:lnTo>
                    <a:pt x="231627" y="5008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84725" y="570734"/>
              <a:ext cx="136871" cy="8334"/>
            </a:xfrm>
            <a:custGeom>
              <a:avLst/>
              <a:gdLst/>
              <a:ahLst/>
              <a:cxnLst/>
              <a:rect l="0" t="0" r="0" b="0"/>
              <a:pathLst>
                <a:path w="136871" h="8334">
                  <a:moveTo>
                    <a:pt x="136870" y="8333"/>
                  </a:moveTo>
                  <a:lnTo>
                    <a:pt x="99393" y="0"/>
                  </a:lnTo>
                  <a:lnTo>
                    <a:pt x="61425" y="1574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28670" y="536953"/>
              <a:ext cx="259644" cy="200746"/>
            </a:xfrm>
            <a:custGeom>
              <a:avLst/>
              <a:gdLst/>
              <a:ahLst/>
              <a:cxnLst/>
              <a:rect l="0" t="0" r="0" b="0"/>
              <a:pathLst>
                <a:path w="259644" h="200746">
                  <a:moveTo>
                    <a:pt x="19309" y="0"/>
                  </a:moveTo>
                  <a:lnTo>
                    <a:pt x="8130" y="16767"/>
                  </a:lnTo>
                  <a:lnTo>
                    <a:pt x="1179" y="55141"/>
                  </a:lnTo>
                  <a:lnTo>
                    <a:pt x="0" y="112104"/>
                  </a:lnTo>
                  <a:lnTo>
                    <a:pt x="7999" y="153189"/>
                  </a:lnTo>
                  <a:lnTo>
                    <a:pt x="18572" y="176878"/>
                  </a:lnTo>
                  <a:lnTo>
                    <a:pt x="27006" y="183429"/>
                  </a:lnTo>
                  <a:lnTo>
                    <a:pt x="48856" y="187589"/>
                  </a:lnTo>
                  <a:lnTo>
                    <a:pt x="58894" y="183551"/>
                  </a:lnTo>
                  <a:lnTo>
                    <a:pt x="76287" y="166586"/>
                  </a:lnTo>
                  <a:lnTo>
                    <a:pt x="93643" y="130727"/>
                  </a:lnTo>
                  <a:lnTo>
                    <a:pt x="99281" y="125756"/>
                  </a:lnTo>
                  <a:lnTo>
                    <a:pt x="105379" y="125951"/>
                  </a:lnTo>
                  <a:lnTo>
                    <a:pt x="111784" y="129591"/>
                  </a:lnTo>
                  <a:lnTo>
                    <a:pt x="122020" y="142994"/>
                  </a:lnTo>
                  <a:lnTo>
                    <a:pt x="143713" y="174605"/>
                  </a:lnTo>
                  <a:lnTo>
                    <a:pt x="163664" y="196274"/>
                  </a:lnTo>
                  <a:lnTo>
                    <a:pt x="171698" y="199869"/>
                  </a:lnTo>
                  <a:lnTo>
                    <a:pt x="189983" y="200745"/>
                  </a:lnTo>
                  <a:lnTo>
                    <a:pt x="206688" y="194115"/>
                  </a:lnTo>
                  <a:lnTo>
                    <a:pt x="221912" y="182200"/>
                  </a:lnTo>
                  <a:lnTo>
                    <a:pt x="242466" y="155760"/>
                  </a:lnTo>
                  <a:lnTo>
                    <a:pt x="252241" y="135907"/>
                  </a:lnTo>
                  <a:lnTo>
                    <a:pt x="259643" y="78925"/>
                  </a:lnTo>
                  <a:lnTo>
                    <a:pt x="257985" y="27635"/>
                  </a:lnTo>
                  <a:lnTo>
                    <a:pt x="25093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05125" y="315854"/>
              <a:ext cx="174523" cy="400084"/>
            </a:xfrm>
            <a:custGeom>
              <a:avLst/>
              <a:gdLst/>
              <a:ahLst/>
              <a:cxnLst/>
              <a:rect l="0" t="0" r="0" b="0"/>
              <a:pathLst>
                <a:path w="174523" h="400084">
                  <a:moveTo>
                    <a:pt x="6066" y="0"/>
                  </a:moveTo>
                  <a:lnTo>
                    <a:pt x="0" y="33622"/>
                  </a:lnTo>
                  <a:lnTo>
                    <a:pt x="7641" y="88443"/>
                  </a:lnTo>
                  <a:lnTo>
                    <a:pt x="17061" y="138120"/>
                  </a:lnTo>
                  <a:lnTo>
                    <a:pt x="27262" y="193003"/>
                  </a:lnTo>
                  <a:lnTo>
                    <a:pt x="34573" y="247479"/>
                  </a:lnTo>
                  <a:lnTo>
                    <a:pt x="37044" y="307808"/>
                  </a:lnTo>
                  <a:lnTo>
                    <a:pt x="43597" y="355427"/>
                  </a:lnTo>
                  <a:lnTo>
                    <a:pt x="33077" y="323507"/>
                  </a:lnTo>
                  <a:lnTo>
                    <a:pt x="29469" y="269230"/>
                  </a:lnTo>
                  <a:lnTo>
                    <a:pt x="33235" y="244830"/>
                  </a:lnTo>
                  <a:lnTo>
                    <a:pt x="41928" y="225407"/>
                  </a:lnTo>
                  <a:lnTo>
                    <a:pt x="47522" y="216952"/>
                  </a:lnTo>
                  <a:lnTo>
                    <a:pt x="54760" y="212485"/>
                  </a:lnTo>
                  <a:lnTo>
                    <a:pt x="72162" y="210642"/>
                  </a:lnTo>
                  <a:lnTo>
                    <a:pt x="88474" y="216841"/>
                  </a:lnTo>
                  <a:lnTo>
                    <a:pt x="103523" y="228565"/>
                  </a:lnTo>
                  <a:lnTo>
                    <a:pt x="145205" y="284925"/>
                  </a:lnTo>
                  <a:lnTo>
                    <a:pt x="166878" y="336999"/>
                  </a:lnTo>
                  <a:lnTo>
                    <a:pt x="174522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26579" y="515896"/>
              <a:ext cx="148939" cy="186466"/>
            </a:xfrm>
            <a:custGeom>
              <a:avLst/>
              <a:gdLst/>
              <a:ahLst/>
              <a:cxnLst/>
              <a:rect l="0" t="0" r="0" b="0"/>
              <a:pathLst>
                <a:path w="148939" h="186466">
                  <a:moveTo>
                    <a:pt x="110996" y="42114"/>
                  </a:moveTo>
                  <a:lnTo>
                    <a:pt x="99817" y="25346"/>
                  </a:lnTo>
                  <a:lnTo>
                    <a:pt x="91845" y="20407"/>
                  </a:lnTo>
                  <a:lnTo>
                    <a:pt x="70509" y="14919"/>
                  </a:lnTo>
                  <a:lnTo>
                    <a:pt x="48548" y="18719"/>
                  </a:lnTo>
                  <a:lnTo>
                    <a:pt x="37778" y="23008"/>
                  </a:lnTo>
                  <a:lnTo>
                    <a:pt x="19573" y="40251"/>
                  </a:lnTo>
                  <a:lnTo>
                    <a:pt x="6023" y="63513"/>
                  </a:lnTo>
                  <a:lnTo>
                    <a:pt x="0" y="89449"/>
                  </a:lnTo>
                  <a:lnTo>
                    <a:pt x="2199" y="130359"/>
                  </a:lnTo>
                  <a:lnTo>
                    <a:pt x="10389" y="151914"/>
                  </a:lnTo>
                  <a:lnTo>
                    <a:pt x="15849" y="160937"/>
                  </a:lnTo>
                  <a:lnTo>
                    <a:pt x="31273" y="174083"/>
                  </a:lnTo>
                  <a:lnTo>
                    <a:pt x="50997" y="182655"/>
                  </a:lnTo>
                  <a:lnTo>
                    <a:pt x="75361" y="186465"/>
                  </a:lnTo>
                  <a:lnTo>
                    <a:pt x="95548" y="181919"/>
                  </a:lnTo>
                  <a:lnTo>
                    <a:pt x="127572" y="159937"/>
                  </a:lnTo>
                  <a:lnTo>
                    <a:pt x="139030" y="140493"/>
                  </a:lnTo>
                  <a:lnTo>
                    <a:pt x="148938" y="103239"/>
                  </a:lnTo>
                  <a:lnTo>
                    <a:pt x="148754" y="65684"/>
                  </a:lnTo>
                  <a:lnTo>
                    <a:pt x="142985" y="44401"/>
                  </a:lnTo>
                  <a:lnTo>
                    <a:pt x="132622" y="27143"/>
                  </a:lnTo>
                  <a:lnTo>
                    <a:pt x="10046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63917" y="305326"/>
              <a:ext cx="16570" cy="400084"/>
            </a:xfrm>
            <a:custGeom>
              <a:avLst/>
              <a:gdLst/>
              <a:ahLst/>
              <a:cxnLst/>
              <a:rect l="0" t="0" r="0" b="0"/>
              <a:pathLst>
                <a:path w="16570" h="400084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89" y="163232"/>
                  </a:lnTo>
                  <a:lnTo>
                    <a:pt x="9553" y="226349"/>
                  </a:lnTo>
                  <a:lnTo>
                    <a:pt x="10239" y="277766"/>
                  </a:lnTo>
                  <a:lnTo>
                    <a:pt x="11612" y="327706"/>
                  </a:lnTo>
                  <a:lnTo>
                    <a:pt x="16569" y="364600"/>
                  </a:lnTo>
                  <a:lnTo>
                    <a:pt x="10528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22920" y="492100"/>
              <a:ext cx="162274" cy="221089"/>
            </a:xfrm>
            <a:custGeom>
              <a:avLst/>
              <a:gdLst/>
              <a:ahLst/>
              <a:cxnLst/>
              <a:rect l="0" t="0" r="0" b="0"/>
              <a:pathLst>
                <a:path w="162274" h="221089">
                  <a:moveTo>
                    <a:pt x="25225" y="108024"/>
                  </a:moveTo>
                  <a:lnTo>
                    <a:pt x="79100" y="90066"/>
                  </a:lnTo>
                  <a:lnTo>
                    <a:pt x="130672" y="67286"/>
                  </a:lnTo>
                  <a:lnTo>
                    <a:pt x="156554" y="47730"/>
                  </a:lnTo>
                  <a:lnTo>
                    <a:pt x="160741" y="39752"/>
                  </a:lnTo>
                  <a:lnTo>
                    <a:pt x="162273" y="21529"/>
                  </a:lnTo>
                  <a:lnTo>
                    <a:pt x="158704" y="14096"/>
                  </a:lnTo>
                  <a:lnTo>
                    <a:pt x="145380" y="2717"/>
                  </a:lnTo>
                  <a:lnTo>
                    <a:pt x="124641" y="0"/>
                  </a:lnTo>
                  <a:lnTo>
                    <a:pt x="102165" y="3861"/>
                  </a:lnTo>
                  <a:lnTo>
                    <a:pt x="55619" y="31887"/>
                  </a:lnTo>
                  <a:lnTo>
                    <a:pt x="30461" y="57779"/>
                  </a:lnTo>
                  <a:lnTo>
                    <a:pt x="5319" y="108340"/>
                  </a:lnTo>
                  <a:lnTo>
                    <a:pt x="0" y="129221"/>
                  </a:lnTo>
                  <a:lnTo>
                    <a:pt x="1536" y="150200"/>
                  </a:lnTo>
                  <a:lnTo>
                    <a:pt x="9237" y="168103"/>
                  </a:lnTo>
                  <a:lnTo>
                    <a:pt x="33245" y="198660"/>
                  </a:lnTo>
                  <a:lnTo>
                    <a:pt x="59187" y="214558"/>
                  </a:lnTo>
                  <a:lnTo>
                    <a:pt x="94689" y="221088"/>
                  </a:lnTo>
                  <a:lnTo>
                    <a:pt x="141038" y="2133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174831" y="189512"/>
            <a:ext cx="4726665" cy="497417"/>
            <a:chOff x="4174831" y="189512"/>
            <a:chExt cx="4726665" cy="497417"/>
          </a:xfrm>
        </p:grpSpPr>
        <p:sp>
          <p:nvSpPr>
            <p:cNvPr id="20" name="Freeform 19"/>
            <p:cNvSpPr/>
            <p:nvPr/>
          </p:nvSpPr>
          <p:spPr>
            <a:xfrm>
              <a:off x="4174831" y="457637"/>
              <a:ext cx="152382" cy="204772"/>
            </a:xfrm>
            <a:custGeom>
              <a:avLst/>
              <a:gdLst/>
              <a:ahLst/>
              <a:cxnLst/>
              <a:rect l="0" t="0" r="0" b="0"/>
              <a:pathLst>
                <a:path w="152382" h="204772">
                  <a:moveTo>
                    <a:pt x="15511" y="16145"/>
                  </a:moveTo>
                  <a:lnTo>
                    <a:pt x="18630" y="58837"/>
                  </a:lnTo>
                  <a:lnTo>
                    <a:pt x="24576" y="111665"/>
                  </a:lnTo>
                  <a:lnTo>
                    <a:pt x="32986" y="170021"/>
                  </a:lnTo>
                  <a:lnTo>
                    <a:pt x="34336" y="204327"/>
                  </a:lnTo>
                  <a:lnTo>
                    <a:pt x="32741" y="204771"/>
                  </a:lnTo>
                  <a:lnTo>
                    <a:pt x="24905" y="188627"/>
                  </a:lnTo>
                  <a:lnTo>
                    <a:pt x="19686" y="170013"/>
                  </a:lnTo>
                  <a:lnTo>
                    <a:pt x="10471" y="111984"/>
                  </a:lnTo>
                  <a:lnTo>
                    <a:pt x="0" y="61766"/>
                  </a:lnTo>
                  <a:lnTo>
                    <a:pt x="1988" y="38760"/>
                  </a:lnTo>
                  <a:lnTo>
                    <a:pt x="9891" y="19957"/>
                  </a:lnTo>
                  <a:lnTo>
                    <a:pt x="15274" y="11667"/>
                  </a:lnTo>
                  <a:lnTo>
                    <a:pt x="23541" y="6141"/>
                  </a:lnTo>
                  <a:lnTo>
                    <a:pt x="45206" y="0"/>
                  </a:lnTo>
                  <a:lnTo>
                    <a:pt x="55195" y="703"/>
                  </a:lnTo>
                  <a:lnTo>
                    <a:pt x="72533" y="7722"/>
                  </a:lnTo>
                  <a:lnTo>
                    <a:pt x="131221" y="68356"/>
                  </a:lnTo>
                  <a:lnTo>
                    <a:pt x="138275" y="75519"/>
                  </a:lnTo>
                  <a:lnTo>
                    <a:pt x="146111" y="95956"/>
                  </a:lnTo>
                  <a:lnTo>
                    <a:pt x="151556" y="158500"/>
                  </a:lnTo>
                  <a:lnTo>
                    <a:pt x="152381" y="1951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350464" y="442196"/>
              <a:ext cx="113619" cy="211218"/>
            </a:xfrm>
            <a:custGeom>
              <a:avLst/>
              <a:gdLst/>
              <a:ahLst/>
              <a:cxnLst/>
              <a:rect l="0" t="0" r="0" b="0"/>
              <a:pathLst>
                <a:path w="113619" h="211218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614" y="133397"/>
                  </a:lnTo>
                  <a:lnTo>
                    <a:pt x="22871" y="189056"/>
                  </a:lnTo>
                  <a:lnTo>
                    <a:pt x="28553" y="197397"/>
                  </a:lnTo>
                  <a:lnTo>
                    <a:pt x="44226" y="209785"/>
                  </a:lnTo>
                  <a:lnTo>
                    <a:pt x="53319" y="211217"/>
                  </a:lnTo>
                  <a:lnTo>
                    <a:pt x="72781" y="206568"/>
                  </a:lnTo>
                  <a:lnTo>
                    <a:pt x="86889" y="193584"/>
                  </a:lnTo>
                  <a:lnTo>
                    <a:pt x="101409" y="163423"/>
                  </a:lnTo>
                  <a:lnTo>
                    <a:pt x="110001" y="124851"/>
                  </a:lnTo>
                  <a:lnTo>
                    <a:pt x="112904" y="64307"/>
                  </a:lnTo>
                  <a:lnTo>
                    <a:pt x="113301" y="36770"/>
                  </a:lnTo>
                  <a:lnTo>
                    <a:pt x="11361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516725" y="458522"/>
              <a:ext cx="263214" cy="197671"/>
            </a:xfrm>
            <a:custGeom>
              <a:avLst/>
              <a:gdLst/>
              <a:ahLst/>
              <a:cxnLst/>
              <a:rect l="0" t="0" r="0" b="0"/>
              <a:pathLst>
                <a:path w="263214" h="197671">
                  <a:moveTo>
                    <a:pt x="0" y="4731"/>
                  </a:moveTo>
                  <a:lnTo>
                    <a:pt x="3120" y="47423"/>
                  </a:lnTo>
                  <a:lnTo>
                    <a:pt x="10723" y="106800"/>
                  </a:lnTo>
                  <a:lnTo>
                    <a:pt x="25054" y="162235"/>
                  </a:lnTo>
                  <a:lnTo>
                    <a:pt x="25563" y="183528"/>
                  </a:lnTo>
                  <a:lnTo>
                    <a:pt x="24230" y="197670"/>
                  </a:lnTo>
                  <a:lnTo>
                    <a:pt x="25512" y="196528"/>
                  </a:lnTo>
                  <a:lnTo>
                    <a:pt x="27537" y="192257"/>
                  </a:lnTo>
                  <a:lnTo>
                    <a:pt x="26667" y="178153"/>
                  </a:lnTo>
                  <a:lnTo>
                    <a:pt x="14560" y="128001"/>
                  </a:lnTo>
                  <a:lnTo>
                    <a:pt x="14444" y="72148"/>
                  </a:lnTo>
                  <a:lnTo>
                    <a:pt x="25340" y="21038"/>
                  </a:lnTo>
                  <a:lnTo>
                    <a:pt x="30931" y="14433"/>
                  </a:lnTo>
                  <a:lnTo>
                    <a:pt x="38169" y="12369"/>
                  </a:lnTo>
                  <a:lnTo>
                    <a:pt x="46503" y="13332"/>
                  </a:lnTo>
                  <a:lnTo>
                    <a:pt x="62002" y="23762"/>
                  </a:lnTo>
                  <a:lnTo>
                    <a:pt x="105182" y="79177"/>
                  </a:lnTo>
                  <a:lnTo>
                    <a:pt x="112235" y="89457"/>
                  </a:lnTo>
                  <a:lnTo>
                    <a:pt x="114598" y="98650"/>
                  </a:lnTo>
                  <a:lnTo>
                    <a:pt x="113833" y="107118"/>
                  </a:lnTo>
                  <a:lnTo>
                    <a:pt x="110984" y="115103"/>
                  </a:lnTo>
                  <a:lnTo>
                    <a:pt x="109084" y="114577"/>
                  </a:lnTo>
                  <a:lnTo>
                    <a:pt x="106973" y="98395"/>
                  </a:lnTo>
                  <a:lnTo>
                    <a:pt x="111374" y="67579"/>
                  </a:lnTo>
                  <a:lnTo>
                    <a:pt x="144732" y="13768"/>
                  </a:lnTo>
                  <a:lnTo>
                    <a:pt x="153810" y="7246"/>
                  </a:lnTo>
                  <a:lnTo>
                    <a:pt x="176374" y="0"/>
                  </a:lnTo>
                  <a:lnTo>
                    <a:pt x="186603" y="407"/>
                  </a:lnTo>
                  <a:lnTo>
                    <a:pt x="204208" y="7099"/>
                  </a:lnTo>
                  <a:lnTo>
                    <a:pt x="227272" y="29609"/>
                  </a:lnTo>
                  <a:lnTo>
                    <a:pt x="247621" y="69827"/>
                  </a:lnTo>
                  <a:lnTo>
                    <a:pt x="259786" y="121618"/>
                  </a:lnTo>
                  <a:lnTo>
                    <a:pt x="263213" y="1731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811523" y="242155"/>
              <a:ext cx="196042" cy="363613"/>
            </a:xfrm>
            <a:custGeom>
              <a:avLst/>
              <a:gdLst/>
              <a:ahLst/>
              <a:cxnLst/>
              <a:rect l="0" t="0" r="0" b="0"/>
              <a:pathLst>
                <a:path w="196042" h="363613">
                  <a:moveTo>
                    <a:pt x="0" y="0"/>
                  </a:moveTo>
                  <a:lnTo>
                    <a:pt x="3119" y="54144"/>
                  </a:lnTo>
                  <a:lnTo>
                    <a:pt x="14654" y="114680"/>
                  </a:lnTo>
                  <a:lnTo>
                    <a:pt x="19160" y="165651"/>
                  </a:lnTo>
                  <a:lnTo>
                    <a:pt x="26084" y="217798"/>
                  </a:lnTo>
                  <a:lnTo>
                    <a:pt x="30499" y="280584"/>
                  </a:lnTo>
                  <a:lnTo>
                    <a:pt x="31263" y="320352"/>
                  </a:lnTo>
                  <a:lnTo>
                    <a:pt x="31371" y="320023"/>
                  </a:lnTo>
                  <a:lnTo>
                    <a:pt x="34686" y="260805"/>
                  </a:lnTo>
                  <a:lnTo>
                    <a:pt x="41152" y="236406"/>
                  </a:lnTo>
                  <a:lnTo>
                    <a:pt x="51825" y="217763"/>
                  </a:lnTo>
                  <a:lnTo>
                    <a:pt x="67487" y="204798"/>
                  </a:lnTo>
                  <a:lnTo>
                    <a:pt x="76577" y="199703"/>
                  </a:lnTo>
                  <a:lnTo>
                    <a:pt x="99155" y="197161"/>
                  </a:lnTo>
                  <a:lnTo>
                    <a:pt x="122448" y="201101"/>
                  </a:lnTo>
                  <a:lnTo>
                    <a:pt x="148715" y="216473"/>
                  </a:lnTo>
                  <a:lnTo>
                    <a:pt x="178551" y="245748"/>
                  </a:lnTo>
                  <a:lnTo>
                    <a:pt x="185714" y="255079"/>
                  </a:lnTo>
                  <a:lnTo>
                    <a:pt x="193674" y="277925"/>
                  </a:lnTo>
                  <a:lnTo>
                    <a:pt x="196041" y="302507"/>
                  </a:lnTo>
                  <a:lnTo>
                    <a:pt x="193195" y="325130"/>
                  </a:lnTo>
                  <a:lnTo>
                    <a:pt x="184910" y="343764"/>
                  </a:lnTo>
                  <a:lnTo>
                    <a:pt x="179425" y="352008"/>
                  </a:lnTo>
                  <a:lnTo>
                    <a:pt x="171089" y="357505"/>
                  </a:lnTo>
                  <a:lnTo>
                    <a:pt x="149349" y="363612"/>
                  </a:lnTo>
                  <a:lnTo>
                    <a:pt x="105213" y="361461"/>
                  </a:lnTo>
                  <a:lnTo>
                    <a:pt x="66269" y="347825"/>
                  </a:lnTo>
                  <a:lnTo>
                    <a:pt x="31586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007637" y="424082"/>
              <a:ext cx="130270" cy="179904"/>
            </a:xfrm>
            <a:custGeom>
              <a:avLst/>
              <a:gdLst/>
              <a:ahLst/>
              <a:cxnLst/>
              <a:rect l="0" t="0" r="0" b="0"/>
              <a:pathLst>
                <a:path w="130270" h="179904">
                  <a:moveTo>
                    <a:pt x="24984" y="70757"/>
                  </a:moveTo>
                  <a:lnTo>
                    <a:pt x="80029" y="52799"/>
                  </a:lnTo>
                  <a:lnTo>
                    <a:pt x="104821" y="46008"/>
                  </a:lnTo>
                  <a:lnTo>
                    <a:pt x="114473" y="40219"/>
                  </a:lnTo>
                  <a:lnTo>
                    <a:pt x="128318" y="24429"/>
                  </a:lnTo>
                  <a:lnTo>
                    <a:pt x="128969" y="17645"/>
                  </a:lnTo>
                  <a:lnTo>
                    <a:pt x="125893" y="11952"/>
                  </a:lnTo>
                  <a:lnTo>
                    <a:pt x="120333" y="6987"/>
                  </a:lnTo>
                  <a:lnTo>
                    <a:pt x="101677" y="1471"/>
                  </a:lnTo>
                  <a:lnTo>
                    <a:pt x="90151" y="0"/>
                  </a:lnTo>
                  <a:lnTo>
                    <a:pt x="67985" y="4604"/>
                  </a:lnTo>
                  <a:lnTo>
                    <a:pt x="38895" y="20350"/>
                  </a:lnTo>
                  <a:lnTo>
                    <a:pt x="24148" y="34316"/>
                  </a:lnTo>
                  <a:lnTo>
                    <a:pt x="1232" y="82032"/>
                  </a:lnTo>
                  <a:lnTo>
                    <a:pt x="0" y="102674"/>
                  </a:lnTo>
                  <a:lnTo>
                    <a:pt x="4522" y="123547"/>
                  </a:lnTo>
                  <a:lnTo>
                    <a:pt x="14330" y="144522"/>
                  </a:lnTo>
                  <a:lnTo>
                    <a:pt x="29608" y="159303"/>
                  </a:lnTo>
                  <a:lnTo>
                    <a:pt x="61059" y="174202"/>
                  </a:lnTo>
                  <a:lnTo>
                    <a:pt x="85471" y="179903"/>
                  </a:lnTo>
                  <a:lnTo>
                    <a:pt x="130269" y="176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190549" y="400082"/>
              <a:ext cx="84229" cy="180331"/>
            </a:xfrm>
            <a:custGeom>
              <a:avLst/>
              <a:gdLst/>
              <a:ahLst/>
              <a:cxnLst/>
              <a:rect l="0" t="0" r="0" b="0"/>
              <a:pathLst>
                <a:path w="84229" h="180331">
                  <a:moveTo>
                    <a:pt x="0" y="63171"/>
                  </a:moveTo>
                  <a:lnTo>
                    <a:pt x="8333" y="120436"/>
                  </a:lnTo>
                  <a:lnTo>
                    <a:pt x="11892" y="150623"/>
                  </a:lnTo>
                  <a:lnTo>
                    <a:pt x="23541" y="180330"/>
                  </a:lnTo>
                  <a:lnTo>
                    <a:pt x="23883" y="179882"/>
                  </a:lnTo>
                  <a:lnTo>
                    <a:pt x="6568" y="125162"/>
                  </a:lnTo>
                  <a:lnTo>
                    <a:pt x="1946" y="88818"/>
                  </a:lnTo>
                  <a:lnTo>
                    <a:pt x="6166" y="54003"/>
                  </a:lnTo>
                  <a:lnTo>
                    <a:pt x="11130" y="45361"/>
                  </a:lnTo>
                  <a:lnTo>
                    <a:pt x="26003" y="32639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664331" y="210569"/>
              <a:ext cx="21059" cy="400084"/>
            </a:xfrm>
            <a:custGeom>
              <a:avLst/>
              <a:gdLst/>
              <a:ahLst/>
              <a:cxnLst/>
              <a:rect l="0" t="0" r="0" b="0"/>
              <a:pathLst>
                <a:path w="21059" h="400084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9065" y="156281"/>
                  </a:lnTo>
                  <a:lnTo>
                    <a:pt x="15684" y="207613"/>
                  </a:lnTo>
                  <a:lnTo>
                    <a:pt x="19465" y="259867"/>
                  </a:lnTo>
                  <a:lnTo>
                    <a:pt x="20743" y="321520"/>
                  </a:lnTo>
                  <a:lnTo>
                    <a:pt x="20996" y="372520"/>
                  </a:lnTo>
                  <a:lnTo>
                    <a:pt x="21058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527461" y="379025"/>
              <a:ext cx="242156" cy="52644"/>
            </a:xfrm>
            <a:custGeom>
              <a:avLst/>
              <a:gdLst/>
              <a:ahLst/>
              <a:cxnLst/>
              <a:rect l="0" t="0" r="0" b="0"/>
              <a:pathLst>
                <a:path w="242156" h="52644">
                  <a:moveTo>
                    <a:pt x="242155" y="0"/>
                  </a:moveTo>
                  <a:lnTo>
                    <a:pt x="198193" y="23720"/>
                  </a:lnTo>
                  <a:lnTo>
                    <a:pt x="135703" y="33670"/>
                  </a:lnTo>
                  <a:lnTo>
                    <a:pt x="80488" y="46035"/>
                  </a:lnTo>
                  <a:lnTo>
                    <a:pt x="21964" y="5133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769616" y="221098"/>
              <a:ext cx="189514" cy="400084"/>
            </a:xfrm>
            <a:custGeom>
              <a:avLst/>
              <a:gdLst/>
              <a:ahLst/>
              <a:cxnLst/>
              <a:rect l="0" t="0" r="0" b="0"/>
              <a:pathLst>
                <a:path w="189514" h="400084">
                  <a:moveTo>
                    <a:pt x="0" y="0"/>
                  </a:moveTo>
                  <a:lnTo>
                    <a:pt x="14654" y="58617"/>
                  </a:lnTo>
                  <a:lnTo>
                    <a:pt x="28198" y="118857"/>
                  </a:lnTo>
                  <a:lnTo>
                    <a:pt x="42138" y="176336"/>
                  </a:lnTo>
                  <a:lnTo>
                    <a:pt x="49531" y="233962"/>
                  </a:lnTo>
                  <a:lnTo>
                    <a:pt x="54840" y="292370"/>
                  </a:lnTo>
                  <a:lnTo>
                    <a:pt x="57583" y="343602"/>
                  </a:lnTo>
                  <a:lnTo>
                    <a:pt x="53669" y="365621"/>
                  </a:lnTo>
                  <a:lnTo>
                    <a:pt x="50988" y="366580"/>
                  </a:lnTo>
                  <a:lnTo>
                    <a:pt x="48030" y="363710"/>
                  </a:lnTo>
                  <a:lnTo>
                    <a:pt x="43867" y="337313"/>
                  </a:lnTo>
                  <a:lnTo>
                    <a:pt x="45465" y="275989"/>
                  </a:lnTo>
                  <a:lnTo>
                    <a:pt x="56755" y="242821"/>
                  </a:lnTo>
                  <a:lnTo>
                    <a:pt x="62403" y="232071"/>
                  </a:lnTo>
                  <a:lnTo>
                    <a:pt x="70848" y="224904"/>
                  </a:lnTo>
                  <a:lnTo>
                    <a:pt x="92709" y="216941"/>
                  </a:lnTo>
                  <a:lnTo>
                    <a:pt x="102751" y="218327"/>
                  </a:lnTo>
                  <a:lnTo>
                    <a:pt x="120146" y="229225"/>
                  </a:lnTo>
                  <a:lnTo>
                    <a:pt x="150378" y="265988"/>
                  </a:lnTo>
                  <a:lnTo>
                    <a:pt x="180345" y="325131"/>
                  </a:lnTo>
                  <a:lnTo>
                    <a:pt x="188306" y="380955"/>
                  </a:lnTo>
                  <a:lnTo>
                    <a:pt x="189513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986770" y="409966"/>
              <a:ext cx="182930" cy="211216"/>
            </a:xfrm>
            <a:custGeom>
              <a:avLst/>
              <a:gdLst/>
              <a:ahLst/>
              <a:cxnLst/>
              <a:rect l="0" t="0" r="0" b="0"/>
              <a:pathLst>
                <a:path w="182930" h="211216">
                  <a:moveTo>
                    <a:pt x="119758" y="95401"/>
                  </a:moveTo>
                  <a:lnTo>
                    <a:pt x="125347" y="78634"/>
                  </a:lnTo>
                  <a:lnTo>
                    <a:pt x="124972" y="61043"/>
                  </a:lnTo>
                  <a:lnTo>
                    <a:pt x="119736" y="42696"/>
                  </a:lnTo>
                  <a:lnTo>
                    <a:pt x="109610" y="26743"/>
                  </a:lnTo>
                  <a:lnTo>
                    <a:pt x="85166" y="4608"/>
                  </a:lnTo>
                  <a:lnTo>
                    <a:pt x="75640" y="948"/>
                  </a:lnTo>
                  <a:lnTo>
                    <a:pt x="55696" y="0"/>
                  </a:lnTo>
                  <a:lnTo>
                    <a:pt x="38254" y="6597"/>
                  </a:lnTo>
                  <a:lnTo>
                    <a:pt x="30327" y="11632"/>
                  </a:lnTo>
                  <a:lnTo>
                    <a:pt x="18399" y="29705"/>
                  </a:lnTo>
                  <a:lnTo>
                    <a:pt x="1211" y="73845"/>
                  </a:lnTo>
                  <a:lnTo>
                    <a:pt x="0" y="95180"/>
                  </a:lnTo>
                  <a:lnTo>
                    <a:pt x="8755" y="148650"/>
                  </a:lnTo>
                  <a:lnTo>
                    <a:pt x="23957" y="187218"/>
                  </a:lnTo>
                  <a:lnTo>
                    <a:pt x="31324" y="194047"/>
                  </a:lnTo>
                  <a:lnTo>
                    <a:pt x="39745" y="197430"/>
                  </a:lnTo>
                  <a:lnTo>
                    <a:pt x="48869" y="198515"/>
                  </a:lnTo>
                  <a:lnTo>
                    <a:pt x="56121" y="195730"/>
                  </a:lnTo>
                  <a:lnTo>
                    <a:pt x="67298" y="183276"/>
                  </a:lnTo>
                  <a:lnTo>
                    <a:pt x="80168" y="156533"/>
                  </a:lnTo>
                  <a:lnTo>
                    <a:pt x="87761" y="115839"/>
                  </a:lnTo>
                  <a:lnTo>
                    <a:pt x="90238" y="116045"/>
                  </a:lnTo>
                  <a:lnTo>
                    <a:pt x="96110" y="125634"/>
                  </a:lnTo>
                  <a:lnTo>
                    <a:pt x="112530" y="157265"/>
                  </a:lnTo>
                  <a:lnTo>
                    <a:pt x="145929" y="198391"/>
                  </a:lnTo>
                  <a:lnTo>
                    <a:pt x="182929" y="2112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253927" y="189512"/>
              <a:ext cx="5215" cy="410613"/>
            </a:xfrm>
            <a:custGeom>
              <a:avLst/>
              <a:gdLst/>
              <a:ahLst/>
              <a:cxnLst/>
              <a:rect l="0" t="0" r="0" b="0"/>
              <a:pathLst>
                <a:path w="5215" h="410613">
                  <a:moveTo>
                    <a:pt x="0" y="0"/>
                  </a:moveTo>
                  <a:lnTo>
                    <a:pt x="3120" y="57265"/>
                  </a:lnTo>
                  <a:lnTo>
                    <a:pt x="5214" y="100416"/>
                  </a:lnTo>
                  <a:lnTo>
                    <a:pt x="1030" y="163205"/>
                  </a:lnTo>
                  <a:lnTo>
                    <a:pt x="305" y="211484"/>
                  </a:lnTo>
                  <a:lnTo>
                    <a:pt x="90" y="261014"/>
                  </a:lnTo>
                  <a:lnTo>
                    <a:pt x="26" y="312734"/>
                  </a:lnTo>
                  <a:lnTo>
                    <a:pt x="5" y="371867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148642" y="352755"/>
              <a:ext cx="242157" cy="5214"/>
            </a:xfrm>
            <a:custGeom>
              <a:avLst/>
              <a:gdLst/>
              <a:ahLst/>
              <a:cxnLst/>
              <a:rect l="0" t="0" r="0" b="0"/>
              <a:pathLst>
                <a:path w="242157" h="5214">
                  <a:moveTo>
                    <a:pt x="242156" y="5213"/>
                  </a:moveTo>
                  <a:lnTo>
                    <a:pt x="184891" y="2094"/>
                  </a:lnTo>
                  <a:lnTo>
                    <a:pt x="141740" y="0"/>
                  </a:lnTo>
                  <a:lnTo>
                    <a:pt x="78951" y="4184"/>
                  </a:lnTo>
                  <a:lnTo>
                    <a:pt x="20448" y="5010"/>
                  </a:lnTo>
                  <a:lnTo>
                    <a:pt x="0" y="5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656371" y="229246"/>
              <a:ext cx="166096" cy="411135"/>
            </a:xfrm>
            <a:custGeom>
              <a:avLst/>
              <a:gdLst/>
              <a:ahLst/>
              <a:cxnLst/>
              <a:rect l="0" t="0" r="0" b="0"/>
              <a:pathLst>
                <a:path w="166096" h="411135">
                  <a:moveTo>
                    <a:pt x="166095" y="265593"/>
                  </a:moveTo>
                  <a:lnTo>
                    <a:pt x="136787" y="227219"/>
                  </a:lnTo>
                  <a:lnTo>
                    <a:pt x="105418" y="211589"/>
                  </a:lnTo>
                  <a:lnTo>
                    <a:pt x="79856" y="209616"/>
                  </a:lnTo>
                  <a:lnTo>
                    <a:pt x="66489" y="210727"/>
                  </a:lnTo>
                  <a:lnTo>
                    <a:pt x="45396" y="221321"/>
                  </a:lnTo>
                  <a:lnTo>
                    <a:pt x="29393" y="237728"/>
                  </a:lnTo>
                  <a:lnTo>
                    <a:pt x="5605" y="287140"/>
                  </a:lnTo>
                  <a:lnTo>
                    <a:pt x="0" y="323970"/>
                  </a:lnTo>
                  <a:lnTo>
                    <a:pt x="6510" y="377167"/>
                  </a:lnTo>
                  <a:lnTo>
                    <a:pt x="12501" y="400579"/>
                  </a:lnTo>
                  <a:lnTo>
                    <a:pt x="18075" y="407056"/>
                  </a:lnTo>
                  <a:lnTo>
                    <a:pt x="25301" y="410205"/>
                  </a:lnTo>
                  <a:lnTo>
                    <a:pt x="33628" y="411134"/>
                  </a:lnTo>
                  <a:lnTo>
                    <a:pt x="52239" y="405927"/>
                  </a:lnTo>
                  <a:lnTo>
                    <a:pt x="71039" y="394644"/>
                  </a:lnTo>
                  <a:lnTo>
                    <a:pt x="87193" y="377931"/>
                  </a:lnTo>
                  <a:lnTo>
                    <a:pt x="108223" y="324135"/>
                  </a:lnTo>
                  <a:lnTo>
                    <a:pt x="123641" y="271048"/>
                  </a:lnTo>
                  <a:lnTo>
                    <a:pt x="134409" y="218856"/>
                  </a:lnTo>
                  <a:lnTo>
                    <a:pt x="141889" y="158938"/>
                  </a:lnTo>
                  <a:lnTo>
                    <a:pt x="147224" y="106090"/>
                  </a:lnTo>
                  <a:lnTo>
                    <a:pt x="153919" y="51202"/>
                  </a:lnTo>
                  <a:lnTo>
                    <a:pt x="155079" y="9307"/>
                  </a:lnTo>
                  <a:lnTo>
                    <a:pt x="152901" y="2319"/>
                  </a:lnTo>
                  <a:lnTo>
                    <a:pt x="149111" y="0"/>
                  </a:lnTo>
                  <a:lnTo>
                    <a:pt x="144244" y="793"/>
                  </a:lnTo>
                  <a:lnTo>
                    <a:pt x="140999" y="6002"/>
                  </a:lnTo>
                  <a:lnTo>
                    <a:pt x="135791" y="51102"/>
                  </a:lnTo>
                  <a:lnTo>
                    <a:pt x="134888" y="102214"/>
                  </a:lnTo>
                  <a:lnTo>
                    <a:pt x="134622" y="158693"/>
                  </a:lnTo>
                  <a:lnTo>
                    <a:pt x="134542" y="212472"/>
                  </a:lnTo>
                  <a:lnTo>
                    <a:pt x="140105" y="271867"/>
                  </a:lnTo>
                  <a:lnTo>
                    <a:pt x="152722" y="325084"/>
                  </a:lnTo>
                  <a:lnTo>
                    <a:pt x="155567" y="3498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875109" y="452725"/>
              <a:ext cx="21057" cy="157928"/>
            </a:xfrm>
            <a:custGeom>
              <a:avLst/>
              <a:gdLst/>
              <a:ahLst/>
              <a:cxnLst/>
              <a:rect l="0" t="0" r="0" b="0"/>
              <a:pathLst>
                <a:path w="21057" h="157928">
                  <a:moveTo>
                    <a:pt x="21056" y="0"/>
                  </a:moveTo>
                  <a:lnTo>
                    <a:pt x="17937" y="42692"/>
                  </a:lnTo>
                  <a:lnTo>
                    <a:pt x="6402" y="95520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875109" y="326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980394" y="442196"/>
              <a:ext cx="105286" cy="154284"/>
            </a:xfrm>
            <a:custGeom>
              <a:avLst/>
              <a:gdLst/>
              <a:ahLst/>
              <a:cxnLst/>
              <a:rect l="0" t="0" r="0" b="0"/>
              <a:pathLst>
                <a:path w="105286" h="154284">
                  <a:moveTo>
                    <a:pt x="0" y="31586"/>
                  </a:moveTo>
                  <a:lnTo>
                    <a:pt x="17958" y="93866"/>
                  </a:lnTo>
                  <a:lnTo>
                    <a:pt x="29368" y="131798"/>
                  </a:lnTo>
                  <a:lnTo>
                    <a:pt x="40738" y="150604"/>
                  </a:lnTo>
                  <a:lnTo>
                    <a:pt x="47046" y="154215"/>
                  </a:lnTo>
                  <a:lnTo>
                    <a:pt x="53591" y="154283"/>
                  </a:lnTo>
                  <a:lnTo>
                    <a:pt x="60294" y="151988"/>
                  </a:lnTo>
                  <a:lnTo>
                    <a:pt x="70861" y="140080"/>
                  </a:lnTo>
                  <a:lnTo>
                    <a:pt x="87176" y="103840"/>
                  </a:lnTo>
                  <a:lnTo>
                    <a:pt x="94429" y="4841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140516" y="400082"/>
              <a:ext cx="8334" cy="221100"/>
            </a:xfrm>
            <a:custGeom>
              <a:avLst/>
              <a:gdLst/>
              <a:ahLst/>
              <a:cxnLst/>
              <a:rect l="0" t="0" r="0" b="0"/>
              <a:pathLst>
                <a:path w="8334" h="221100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7443" y="134567"/>
                  </a:lnTo>
                  <a:lnTo>
                    <a:pt x="8157" y="186632"/>
                  </a:lnTo>
                  <a:lnTo>
                    <a:pt x="8333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127792" y="326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234091" y="251994"/>
              <a:ext cx="296065" cy="398907"/>
            </a:xfrm>
            <a:custGeom>
              <a:avLst/>
              <a:gdLst/>
              <a:ahLst/>
              <a:cxnLst/>
              <a:rect l="0" t="0" r="0" b="0"/>
              <a:pathLst>
                <a:path w="296065" h="398907">
                  <a:moveTo>
                    <a:pt x="83215" y="274430"/>
                  </a:moveTo>
                  <a:lnTo>
                    <a:pt x="80095" y="231739"/>
                  </a:lnTo>
                  <a:lnTo>
                    <a:pt x="77625" y="221403"/>
                  </a:lnTo>
                  <a:lnTo>
                    <a:pt x="72469" y="213342"/>
                  </a:lnTo>
                  <a:lnTo>
                    <a:pt x="57382" y="201267"/>
                  </a:lnTo>
                  <a:lnTo>
                    <a:pt x="49615" y="201088"/>
                  </a:lnTo>
                  <a:lnTo>
                    <a:pt x="42098" y="204479"/>
                  </a:lnTo>
                  <a:lnTo>
                    <a:pt x="34746" y="210248"/>
                  </a:lnTo>
                  <a:lnTo>
                    <a:pt x="23459" y="229137"/>
                  </a:lnTo>
                  <a:lnTo>
                    <a:pt x="4116" y="285710"/>
                  </a:lnTo>
                  <a:lnTo>
                    <a:pt x="0" y="338443"/>
                  </a:lnTo>
                  <a:lnTo>
                    <a:pt x="2406" y="376845"/>
                  </a:lnTo>
                  <a:lnTo>
                    <a:pt x="4776" y="388330"/>
                  </a:lnTo>
                  <a:lnTo>
                    <a:pt x="9866" y="394817"/>
                  </a:lnTo>
                  <a:lnTo>
                    <a:pt x="16768" y="397972"/>
                  </a:lnTo>
                  <a:lnTo>
                    <a:pt x="24879" y="398906"/>
                  </a:lnTo>
                  <a:lnTo>
                    <a:pt x="40130" y="393704"/>
                  </a:lnTo>
                  <a:lnTo>
                    <a:pt x="68985" y="371300"/>
                  </a:lnTo>
                  <a:lnTo>
                    <a:pt x="89979" y="319128"/>
                  </a:lnTo>
                  <a:lnTo>
                    <a:pt x="107576" y="269607"/>
                  </a:lnTo>
                  <a:lnTo>
                    <a:pt x="119548" y="216719"/>
                  </a:lnTo>
                  <a:lnTo>
                    <a:pt x="124786" y="160625"/>
                  </a:lnTo>
                  <a:lnTo>
                    <a:pt x="133324" y="102212"/>
                  </a:lnTo>
                  <a:lnTo>
                    <a:pt x="129768" y="40630"/>
                  </a:lnTo>
                  <a:lnTo>
                    <a:pt x="121055" y="3165"/>
                  </a:lnTo>
                  <a:lnTo>
                    <a:pt x="118970" y="0"/>
                  </a:lnTo>
                  <a:lnTo>
                    <a:pt x="117580" y="2570"/>
                  </a:lnTo>
                  <a:lnTo>
                    <a:pt x="116336" y="61248"/>
                  </a:lnTo>
                  <a:lnTo>
                    <a:pt x="122144" y="110790"/>
                  </a:lnTo>
                  <a:lnTo>
                    <a:pt x="127819" y="173693"/>
                  </a:lnTo>
                  <a:lnTo>
                    <a:pt x="134270" y="231785"/>
                  </a:lnTo>
                  <a:lnTo>
                    <a:pt x="143949" y="291180"/>
                  </a:lnTo>
                  <a:lnTo>
                    <a:pt x="150372" y="319699"/>
                  </a:lnTo>
                  <a:lnTo>
                    <a:pt x="153722" y="325667"/>
                  </a:lnTo>
                  <a:lnTo>
                    <a:pt x="157126" y="326135"/>
                  </a:lnTo>
                  <a:lnTo>
                    <a:pt x="192562" y="289267"/>
                  </a:lnTo>
                  <a:lnTo>
                    <a:pt x="212532" y="281024"/>
                  </a:lnTo>
                  <a:lnTo>
                    <a:pt x="260361" y="269494"/>
                  </a:lnTo>
                  <a:lnTo>
                    <a:pt x="271502" y="264120"/>
                  </a:lnTo>
                  <a:lnTo>
                    <a:pt x="287001" y="248791"/>
                  </a:lnTo>
                  <a:lnTo>
                    <a:pt x="292772" y="239790"/>
                  </a:lnTo>
                  <a:lnTo>
                    <a:pt x="296064" y="217311"/>
                  </a:lnTo>
                  <a:lnTo>
                    <a:pt x="295304" y="204765"/>
                  </a:lnTo>
                  <a:lnTo>
                    <a:pt x="290118" y="195231"/>
                  </a:lnTo>
                  <a:lnTo>
                    <a:pt x="271878" y="181519"/>
                  </a:lnTo>
                  <a:lnTo>
                    <a:pt x="251293" y="177764"/>
                  </a:lnTo>
                  <a:lnTo>
                    <a:pt x="240890" y="178401"/>
                  </a:lnTo>
                  <a:lnTo>
                    <a:pt x="223093" y="188467"/>
                  </a:lnTo>
                  <a:lnTo>
                    <a:pt x="208553" y="204639"/>
                  </a:lnTo>
                  <a:lnTo>
                    <a:pt x="193792" y="235814"/>
                  </a:lnTo>
                  <a:lnTo>
                    <a:pt x="184348" y="278716"/>
                  </a:lnTo>
                  <a:lnTo>
                    <a:pt x="185874" y="303241"/>
                  </a:lnTo>
                  <a:lnTo>
                    <a:pt x="198901" y="336779"/>
                  </a:lnTo>
                  <a:lnTo>
                    <a:pt x="214179" y="352054"/>
                  </a:lnTo>
                  <a:lnTo>
                    <a:pt x="241142" y="36918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596947" y="410611"/>
              <a:ext cx="158968" cy="213245"/>
            </a:xfrm>
            <a:custGeom>
              <a:avLst/>
              <a:gdLst/>
              <a:ahLst/>
              <a:cxnLst/>
              <a:rect l="0" t="0" r="0" b="0"/>
              <a:pathLst>
                <a:path w="158968" h="213245">
                  <a:moveTo>
                    <a:pt x="99384" y="0"/>
                  </a:moveTo>
                  <a:lnTo>
                    <a:pt x="60866" y="9575"/>
                  </a:lnTo>
                  <a:lnTo>
                    <a:pt x="14012" y="39403"/>
                  </a:lnTo>
                  <a:lnTo>
                    <a:pt x="7374" y="48496"/>
                  </a:lnTo>
                  <a:lnTo>
                    <a:pt x="0" y="71076"/>
                  </a:lnTo>
                  <a:lnTo>
                    <a:pt x="1542" y="80140"/>
                  </a:lnTo>
                  <a:lnTo>
                    <a:pt x="6080" y="87352"/>
                  </a:lnTo>
                  <a:lnTo>
                    <a:pt x="12615" y="93329"/>
                  </a:lnTo>
                  <a:lnTo>
                    <a:pt x="32354" y="99971"/>
                  </a:lnTo>
                  <a:lnTo>
                    <a:pt x="88744" y="104235"/>
                  </a:lnTo>
                  <a:lnTo>
                    <a:pt x="127817" y="110563"/>
                  </a:lnTo>
                  <a:lnTo>
                    <a:pt x="137056" y="115823"/>
                  </a:lnTo>
                  <a:lnTo>
                    <a:pt x="150442" y="131025"/>
                  </a:lnTo>
                  <a:lnTo>
                    <a:pt x="157172" y="152600"/>
                  </a:lnTo>
                  <a:lnTo>
                    <a:pt x="158967" y="164904"/>
                  </a:lnTo>
                  <a:lnTo>
                    <a:pt x="156654" y="175447"/>
                  </a:lnTo>
                  <a:lnTo>
                    <a:pt x="144725" y="193400"/>
                  </a:lnTo>
                  <a:lnTo>
                    <a:pt x="124605" y="206058"/>
                  </a:lnTo>
                  <a:lnTo>
                    <a:pt x="101235" y="213244"/>
                  </a:lnTo>
                  <a:lnTo>
                    <a:pt x="54516" y="208325"/>
                  </a:lnTo>
                  <a:lnTo>
                    <a:pt x="15156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128433" y="442196"/>
              <a:ext cx="10096" cy="200043"/>
            </a:xfrm>
            <a:custGeom>
              <a:avLst/>
              <a:gdLst/>
              <a:ahLst/>
              <a:cxnLst/>
              <a:rect l="0" t="0" r="0" b="0"/>
              <a:pathLst>
                <a:path w="10096" h="200043">
                  <a:moveTo>
                    <a:pt x="10095" y="0"/>
                  </a:moveTo>
                  <a:lnTo>
                    <a:pt x="1762" y="48931"/>
                  </a:lnTo>
                  <a:lnTo>
                    <a:pt x="0" y="108062"/>
                  </a:lnTo>
                  <a:lnTo>
                    <a:pt x="6888" y="162462"/>
                  </a:lnTo>
                  <a:lnTo>
                    <a:pt x="10095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128000" y="33691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243813" y="473351"/>
              <a:ext cx="157929" cy="200473"/>
            </a:xfrm>
            <a:custGeom>
              <a:avLst/>
              <a:gdLst/>
              <a:ahLst/>
              <a:cxnLst/>
              <a:rect l="0" t="0" r="0" b="0"/>
              <a:pathLst>
                <a:path w="157929" h="200473">
                  <a:moveTo>
                    <a:pt x="0" y="74130"/>
                  </a:moveTo>
                  <a:lnTo>
                    <a:pt x="8334" y="111608"/>
                  </a:lnTo>
                  <a:lnTo>
                    <a:pt x="8384" y="128222"/>
                  </a:lnTo>
                  <a:lnTo>
                    <a:pt x="6759" y="127739"/>
                  </a:lnTo>
                  <a:lnTo>
                    <a:pt x="4506" y="123907"/>
                  </a:lnTo>
                  <a:lnTo>
                    <a:pt x="593" y="71442"/>
                  </a:lnTo>
                  <a:lnTo>
                    <a:pt x="3296" y="34339"/>
                  </a:lnTo>
                  <a:lnTo>
                    <a:pt x="5707" y="23037"/>
                  </a:lnTo>
                  <a:lnTo>
                    <a:pt x="10824" y="14331"/>
                  </a:lnTo>
                  <a:lnTo>
                    <a:pt x="25868" y="1540"/>
                  </a:lnTo>
                  <a:lnTo>
                    <a:pt x="34793" y="0"/>
                  </a:lnTo>
                  <a:lnTo>
                    <a:pt x="54068" y="4529"/>
                  </a:lnTo>
                  <a:lnTo>
                    <a:pt x="79061" y="20232"/>
                  </a:lnTo>
                  <a:lnTo>
                    <a:pt x="101284" y="45292"/>
                  </a:lnTo>
                  <a:lnTo>
                    <a:pt x="121350" y="86371"/>
                  </a:lnTo>
                  <a:lnTo>
                    <a:pt x="140186" y="146438"/>
                  </a:lnTo>
                  <a:lnTo>
                    <a:pt x="157928" y="2004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519749" y="189512"/>
              <a:ext cx="8335" cy="473784"/>
            </a:xfrm>
            <a:custGeom>
              <a:avLst/>
              <a:gdLst/>
              <a:ahLst/>
              <a:cxnLst/>
              <a:rect l="0" t="0" r="0" b="0"/>
              <a:pathLst>
                <a:path w="8335" h="473784">
                  <a:moveTo>
                    <a:pt x="8334" y="0"/>
                  </a:moveTo>
                  <a:lnTo>
                    <a:pt x="0" y="48931"/>
                  </a:lnTo>
                  <a:lnTo>
                    <a:pt x="1575" y="90538"/>
                  </a:lnTo>
                  <a:lnTo>
                    <a:pt x="6999" y="141627"/>
                  </a:lnTo>
                  <a:lnTo>
                    <a:pt x="7938" y="199631"/>
                  </a:lnTo>
                  <a:lnTo>
                    <a:pt x="8217" y="263091"/>
                  </a:lnTo>
                  <a:lnTo>
                    <a:pt x="8299" y="326348"/>
                  </a:lnTo>
                  <a:lnTo>
                    <a:pt x="8323" y="383955"/>
                  </a:lnTo>
                  <a:lnTo>
                    <a:pt x="8332" y="443907"/>
                  </a:lnTo>
                  <a:lnTo>
                    <a:pt x="8334" y="4737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433327" y="389554"/>
              <a:ext cx="221099" cy="42115"/>
            </a:xfrm>
            <a:custGeom>
              <a:avLst/>
              <a:gdLst/>
              <a:ahLst/>
              <a:cxnLst/>
              <a:rect l="0" t="0" r="0" b="0"/>
              <a:pathLst>
                <a:path w="221099" h="42115">
                  <a:moveTo>
                    <a:pt x="221098" y="0"/>
                  </a:moveTo>
                  <a:lnTo>
                    <a:pt x="162481" y="14654"/>
                  </a:lnTo>
                  <a:lnTo>
                    <a:pt x="108307" y="27028"/>
                  </a:lnTo>
                  <a:lnTo>
                    <a:pt x="49426" y="3380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679699" y="452725"/>
              <a:ext cx="221797" cy="234204"/>
            </a:xfrm>
            <a:custGeom>
              <a:avLst/>
              <a:gdLst/>
              <a:ahLst/>
              <a:cxnLst/>
              <a:rect l="0" t="0" r="0" b="0"/>
              <a:pathLst>
                <a:path w="221797" h="234204">
                  <a:moveTo>
                    <a:pt x="153710" y="31585"/>
                  </a:moveTo>
                  <a:lnTo>
                    <a:pt x="142532" y="20407"/>
                  </a:lnTo>
                  <a:lnTo>
                    <a:pt x="124565" y="14919"/>
                  </a:lnTo>
                  <a:lnTo>
                    <a:pt x="102152" y="13650"/>
                  </a:lnTo>
                  <a:lnTo>
                    <a:pt x="80493" y="16985"/>
                  </a:lnTo>
                  <a:lnTo>
                    <a:pt x="62288" y="25486"/>
                  </a:lnTo>
                  <a:lnTo>
                    <a:pt x="46397" y="38233"/>
                  </a:lnTo>
                  <a:lnTo>
                    <a:pt x="10016" y="79514"/>
                  </a:lnTo>
                  <a:lnTo>
                    <a:pt x="2109" y="100460"/>
                  </a:lnTo>
                  <a:lnTo>
                    <a:pt x="0" y="112597"/>
                  </a:lnTo>
                  <a:lnTo>
                    <a:pt x="3896" y="135441"/>
                  </a:lnTo>
                  <a:lnTo>
                    <a:pt x="31946" y="195390"/>
                  </a:lnTo>
                  <a:lnTo>
                    <a:pt x="45390" y="213962"/>
                  </a:lnTo>
                  <a:lnTo>
                    <a:pt x="65404" y="226895"/>
                  </a:lnTo>
                  <a:lnTo>
                    <a:pt x="88727" y="234203"/>
                  </a:lnTo>
                  <a:lnTo>
                    <a:pt x="135415" y="229363"/>
                  </a:lnTo>
                  <a:lnTo>
                    <a:pt x="160786" y="221262"/>
                  </a:lnTo>
                  <a:lnTo>
                    <a:pt x="193632" y="196970"/>
                  </a:lnTo>
                  <a:lnTo>
                    <a:pt x="210837" y="177619"/>
                  </a:lnTo>
                  <a:lnTo>
                    <a:pt x="220044" y="151082"/>
                  </a:lnTo>
                  <a:lnTo>
                    <a:pt x="221796" y="120960"/>
                  </a:lnTo>
                  <a:lnTo>
                    <a:pt x="209628" y="78864"/>
                  </a:lnTo>
                  <a:lnTo>
                    <a:pt x="184556" y="35725"/>
                  </a:lnTo>
                  <a:lnTo>
                    <a:pt x="177784" y="27326"/>
                  </a:lnTo>
                  <a:lnTo>
                    <a:pt x="157780" y="14874"/>
                  </a:lnTo>
                  <a:lnTo>
                    <a:pt x="12212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1174965" y="1031792"/>
            <a:ext cx="7271063" cy="465599"/>
            <a:chOff x="1174965" y="1031792"/>
            <a:chExt cx="7271063" cy="465599"/>
          </a:xfrm>
        </p:grpSpPr>
        <p:sp>
          <p:nvSpPr>
            <p:cNvPr id="47" name="Freeform 46"/>
            <p:cNvSpPr/>
            <p:nvPr/>
          </p:nvSpPr>
          <p:spPr>
            <a:xfrm>
              <a:off x="1174965" y="1187330"/>
              <a:ext cx="246383" cy="310061"/>
            </a:xfrm>
            <a:custGeom>
              <a:avLst/>
              <a:gdLst/>
              <a:ahLst/>
              <a:cxnLst/>
              <a:rect l="0" t="0" r="0" b="0"/>
              <a:pathLst>
                <a:path w="246383" h="310061">
                  <a:moveTo>
                    <a:pt x="204268" y="170846"/>
                  </a:moveTo>
                  <a:lnTo>
                    <a:pt x="209857" y="154078"/>
                  </a:lnTo>
                  <a:lnTo>
                    <a:pt x="209481" y="136487"/>
                  </a:lnTo>
                  <a:lnTo>
                    <a:pt x="196549" y="79017"/>
                  </a:lnTo>
                  <a:lnTo>
                    <a:pt x="179953" y="34554"/>
                  </a:lnTo>
                  <a:lnTo>
                    <a:pt x="174020" y="23832"/>
                  </a:lnTo>
                  <a:lnTo>
                    <a:pt x="158069" y="8800"/>
                  </a:lnTo>
                  <a:lnTo>
                    <a:pt x="148902" y="3154"/>
                  </a:lnTo>
                  <a:lnTo>
                    <a:pt x="126238" y="0"/>
                  </a:lnTo>
                  <a:lnTo>
                    <a:pt x="113644" y="796"/>
                  </a:lnTo>
                  <a:lnTo>
                    <a:pt x="90291" y="11040"/>
                  </a:lnTo>
                  <a:lnTo>
                    <a:pt x="60532" y="36538"/>
                  </a:lnTo>
                  <a:lnTo>
                    <a:pt x="29516" y="82185"/>
                  </a:lnTo>
                  <a:lnTo>
                    <a:pt x="9265" y="137431"/>
                  </a:lnTo>
                  <a:lnTo>
                    <a:pt x="0" y="185252"/>
                  </a:lnTo>
                  <a:lnTo>
                    <a:pt x="4794" y="228407"/>
                  </a:lnTo>
                  <a:lnTo>
                    <a:pt x="27712" y="285920"/>
                  </a:lnTo>
                  <a:lnTo>
                    <a:pt x="41571" y="301149"/>
                  </a:lnTo>
                  <a:lnTo>
                    <a:pt x="50179" y="306847"/>
                  </a:lnTo>
                  <a:lnTo>
                    <a:pt x="69104" y="310060"/>
                  </a:lnTo>
                  <a:lnTo>
                    <a:pt x="79063" y="309278"/>
                  </a:lnTo>
                  <a:lnTo>
                    <a:pt x="99488" y="299052"/>
                  </a:lnTo>
                  <a:lnTo>
                    <a:pt x="127598" y="273563"/>
                  </a:lnTo>
                  <a:lnTo>
                    <a:pt x="147626" y="243785"/>
                  </a:lnTo>
                  <a:lnTo>
                    <a:pt x="155697" y="221980"/>
                  </a:lnTo>
                  <a:lnTo>
                    <a:pt x="160878" y="169855"/>
                  </a:lnTo>
                  <a:lnTo>
                    <a:pt x="161587" y="151688"/>
                  </a:lnTo>
                  <a:lnTo>
                    <a:pt x="167668" y="184166"/>
                  </a:lnTo>
                  <a:lnTo>
                    <a:pt x="201550" y="244790"/>
                  </a:lnTo>
                  <a:lnTo>
                    <a:pt x="246382" y="2866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486940" y="1272927"/>
              <a:ext cx="176563" cy="214555"/>
            </a:xfrm>
            <a:custGeom>
              <a:avLst/>
              <a:gdLst/>
              <a:ahLst/>
              <a:cxnLst/>
              <a:rect l="0" t="0" r="0" b="0"/>
              <a:pathLst>
                <a:path w="176563" h="214555">
                  <a:moveTo>
                    <a:pt x="8106" y="53663"/>
                  </a:moveTo>
                  <a:lnTo>
                    <a:pt x="2517" y="70431"/>
                  </a:lnTo>
                  <a:lnTo>
                    <a:pt x="2893" y="88022"/>
                  </a:lnTo>
                  <a:lnTo>
                    <a:pt x="7076" y="139089"/>
                  </a:lnTo>
                  <a:lnTo>
                    <a:pt x="19423" y="199833"/>
                  </a:lnTo>
                  <a:lnTo>
                    <a:pt x="23664" y="214554"/>
                  </a:lnTo>
                  <a:lnTo>
                    <a:pt x="13939" y="181175"/>
                  </a:lnTo>
                  <a:lnTo>
                    <a:pt x="8088" y="129717"/>
                  </a:lnTo>
                  <a:lnTo>
                    <a:pt x="0" y="71372"/>
                  </a:lnTo>
                  <a:lnTo>
                    <a:pt x="994" y="41647"/>
                  </a:lnTo>
                  <a:lnTo>
                    <a:pt x="9235" y="20637"/>
                  </a:lnTo>
                  <a:lnTo>
                    <a:pt x="23816" y="6619"/>
                  </a:lnTo>
                  <a:lnTo>
                    <a:pt x="32617" y="1244"/>
                  </a:lnTo>
                  <a:lnTo>
                    <a:pt x="43164" y="0"/>
                  </a:lnTo>
                  <a:lnTo>
                    <a:pt x="67361" y="4856"/>
                  </a:lnTo>
                  <a:lnTo>
                    <a:pt x="96113" y="20745"/>
                  </a:lnTo>
                  <a:lnTo>
                    <a:pt x="141183" y="75527"/>
                  </a:lnTo>
                  <a:lnTo>
                    <a:pt x="165072" y="130589"/>
                  </a:lnTo>
                  <a:lnTo>
                    <a:pt x="173158" y="167313"/>
                  </a:lnTo>
                  <a:lnTo>
                    <a:pt x="176562" y="2010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712862" y="1303930"/>
              <a:ext cx="156864" cy="162615"/>
            </a:xfrm>
            <a:custGeom>
              <a:avLst/>
              <a:gdLst/>
              <a:ahLst/>
              <a:cxnLst/>
              <a:rect l="0" t="0" r="0" b="0"/>
              <a:pathLst>
                <a:path w="156864" h="162615">
                  <a:moveTo>
                    <a:pt x="108568" y="12132"/>
                  </a:moveTo>
                  <a:lnTo>
                    <a:pt x="97389" y="953"/>
                  </a:lnTo>
                  <a:lnTo>
                    <a:pt x="90587" y="0"/>
                  </a:lnTo>
                  <a:lnTo>
                    <a:pt x="73670" y="5180"/>
                  </a:lnTo>
                  <a:lnTo>
                    <a:pt x="44415" y="21250"/>
                  </a:lnTo>
                  <a:lnTo>
                    <a:pt x="30143" y="40361"/>
                  </a:lnTo>
                  <a:lnTo>
                    <a:pt x="7556" y="95918"/>
                  </a:lnTo>
                  <a:lnTo>
                    <a:pt x="113" y="117220"/>
                  </a:lnTo>
                  <a:lnTo>
                    <a:pt x="0" y="126644"/>
                  </a:lnTo>
                  <a:lnTo>
                    <a:pt x="6113" y="143355"/>
                  </a:lnTo>
                  <a:lnTo>
                    <a:pt x="19748" y="155461"/>
                  </a:lnTo>
                  <a:lnTo>
                    <a:pt x="28298" y="160327"/>
                  </a:lnTo>
                  <a:lnTo>
                    <a:pt x="47156" y="162614"/>
                  </a:lnTo>
                  <a:lnTo>
                    <a:pt x="87858" y="154551"/>
                  </a:lnTo>
                  <a:lnTo>
                    <a:pt x="128523" y="133287"/>
                  </a:lnTo>
                  <a:lnTo>
                    <a:pt x="145123" y="120181"/>
                  </a:lnTo>
                  <a:lnTo>
                    <a:pt x="154060" y="97198"/>
                  </a:lnTo>
                  <a:lnTo>
                    <a:pt x="156863" y="69826"/>
                  </a:lnTo>
                  <a:lnTo>
                    <a:pt x="154209" y="45962"/>
                  </a:lnTo>
                  <a:lnTo>
                    <a:pt x="149523" y="38195"/>
                  </a:lnTo>
                  <a:lnTo>
                    <a:pt x="142890" y="33017"/>
                  </a:lnTo>
                  <a:lnTo>
                    <a:pt x="119096" y="226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971024" y="1105492"/>
              <a:ext cx="29391" cy="347441"/>
            </a:xfrm>
            <a:custGeom>
              <a:avLst/>
              <a:gdLst/>
              <a:ahLst/>
              <a:cxnLst/>
              <a:rect l="0" t="0" r="0" b="0"/>
              <a:pathLst>
                <a:path w="29391" h="347441">
                  <a:moveTo>
                    <a:pt x="8333" y="0"/>
                  </a:moveTo>
                  <a:lnTo>
                    <a:pt x="0" y="52050"/>
                  </a:lnTo>
                  <a:lnTo>
                    <a:pt x="1575" y="108229"/>
                  </a:lnTo>
                  <a:lnTo>
                    <a:pt x="9450" y="169328"/>
                  </a:lnTo>
                  <a:lnTo>
                    <a:pt x="19193" y="228766"/>
                  </a:lnTo>
                  <a:lnTo>
                    <a:pt x="26369" y="283421"/>
                  </a:lnTo>
                  <a:lnTo>
                    <a:pt x="28495" y="324182"/>
                  </a:lnTo>
                  <a:lnTo>
                    <a:pt x="29390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863544" y="1242362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77482" y="3120"/>
                  </a:lnTo>
                  <a:lnTo>
                    <a:pt x="122535" y="14654"/>
                  </a:lnTo>
                  <a:lnTo>
                    <a:pt x="66621" y="27028"/>
                  </a:lnTo>
                  <a:lnTo>
                    <a:pt x="19875" y="3068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084642" y="1063378"/>
              <a:ext cx="305509" cy="369321"/>
            </a:xfrm>
            <a:custGeom>
              <a:avLst/>
              <a:gdLst/>
              <a:ahLst/>
              <a:cxnLst/>
              <a:rect l="0" t="0" r="0" b="0"/>
              <a:pathLst>
                <a:path w="305509" h="369321">
                  <a:moveTo>
                    <a:pt x="0" y="0"/>
                  </a:moveTo>
                  <a:lnTo>
                    <a:pt x="14654" y="60730"/>
                  </a:lnTo>
                  <a:lnTo>
                    <a:pt x="24749" y="118210"/>
                  </a:lnTo>
                  <a:lnTo>
                    <a:pt x="35149" y="179694"/>
                  </a:lnTo>
                  <a:lnTo>
                    <a:pt x="40050" y="242366"/>
                  </a:lnTo>
                  <a:lnTo>
                    <a:pt x="47092" y="294210"/>
                  </a:lnTo>
                  <a:lnTo>
                    <a:pt x="50376" y="352697"/>
                  </a:lnTo>
                  <a:lnTo>
                    <a:pt x="48792" y="354454"/>
                  </a:lnTo>
                  <a:lnTo>
                    <a:pt x="46566" y="352116"/>
                  </a:lnTo>
                  <a:lnTo>
                    <a:pt x="37844" y="320880"/>
                  </a:lnTo>
                  <a:lnTo>
                    <a:pt x="41227" y="259092"/>
                  </a:lnTo>
                  <a:lnTo>
                    <a:pt x="46789" y="229406"/>
                  </a:lnTo>
                  <a:lnTo>
                    <a:pt x="52250" y="218448"/>
                  </a:lnTo>
                  <a:lnTo>
                    <a:pt x="67676" y="203153"/>
                  </a:lnTo>
                  <a:lnTo>
                    <a:pt x="76703" y="200946"/>
                  </a:lnTo>
                  <a:lnTo>
                    <a:pt x="96091" y="204733"/>
                  </a:lnTo>
                  <a:lnTo>
                    <a:pt x="113287" y="217334"/>
                  </a:lnTo>
                  <a:lnTo>
                    <a:pt x="127559" y="234633"/>
                  </a:lnTo>
                  <a:lnTo>
                    <a:pt x="150145" y="284665"/>
                  </a:lnTo>
                  <a:lnTo>
                    <a:pt x="155622" y="321561"/>
                  </a:lnTo>
                  <a:lnTo>
                    <a:pt x="151655" y="356540"/>
                  </a:lnTo>
                  <a:lnTo>
                    <a:pt x="150236" y="359356"/>
                  </a:lnTo>
                  <a:lnTo>
                    <a:pt x="149291" y="356554"/>
                  </a:lnTo>
                  <a:lnTo>
                    <a:pt x="149410" y="342132"/>
                  </a:lnTo>
                  <a:lnTo>
                    <a:pt x="157223" y="314282"/>
                  </a:lnTo>
                  <a:lnTo>
                    <a:pt x="180232" y="276550"/>
                  </a:lnTo>
                  <a:lnTo>
                    <a:pt x="212896" y="246220"/>
                  </a:lnTo>
                  <a:lnTo>
                    <a:pt x="273945" y="212664"/>
                  </a:lnTo>
                  <a:lnTo>
                    <a:pt x="299798" y="192603"/>
                  </a:lnTo>
                  <a:lnTo>
                    <a:pt x="303980" y="183384"/>
                  </a:lnTo>
                  <a:lnTo>
                    <a:pt x="305508" y="160663"/>
                  </a:lnTo>
                  <a:lnTo>
                    <a:pt x="300768" y="151562"/>
                  </a:lnTo>
                  <a:lnTo>
                    <a:pt x="283023" y="138331"/>
                  </a:lnTo>
                  <a:lnTo>
                    <a:pt x="259539" y="134790"/>
                  </a:lnTo>
                  <a:lnTo>
                    <a:pt x="235844" y="138285"/>
                  </a:lnTo>
                  <a:lnTo>
                    <a:pt x="217513" y="147638"/>
                  </a:lnTo>
                  <a:lnTo>
                    <a:pt x="194040" y="171646"/>
                  </a:lnTo>
                  <a:lnTo>
                    <a:pt x="177856" y="200986"/>
                  </a:lnTo>
                  <a:lnTo>
                    <a:pt x="169694" y="264261"/>
                  </a:lnTo>
                  <a:lnTo>
                    <a:pt x="171942" y="302517"/>
                  </a:lnTo>
                  <a:lnTo>
                    <a:pt x="178194" y="323965"/>
                  </a:lnTo>
                  <a:lnTo>
                    <a:pt x="188772" y="341296"/>
                  </a:lnTo>
                  <a:lnTo>
                    <a:pt x="219059" y="364207"/>
                  </a:lnTo>
                  <a:lnTo>
                    <a:pt x="241249" y="369320"/>
                  </a:lnTo>
                  <a:lnTo>
                    <a:pt x="273741" y="368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414233" y="1221305"/>
              <a:ext cx="81021" cy="212943"/>
            </a:xfrm>
            <a:custGeom>
              <a:avLst/>
              <a:gdLst/>
              <a:ahLst/>
              <a:cxnLst/>
              <a:rect l="0" t="0" r="0" b="0"/>
              <a:pathLst>
                <a:path w="81021" h="212943">
                  <a:moveTo>
                    <a:pt x="7321" y="73700"/>
                  </a:moveTo>
                  <a:lnTo>
                    <a:pt x="1732" y="90467"/>
                  </a:lnTo>
                  <a:lnTo>
                    <a:pt x="2107" y="108058"/>
                  </a:lnTo>
                  <a:lnTo>
                    <a:pt x="18316" y="168700"/>
                  </a:lnTo>
                  <a:lnTo>
                    <a:pt x="31980" y="210618"/>
                  </a:lnTo>
                  <a:lnTo>
                    <a:pt x="34289" y="212942"/>
                  </a:lnTo>
                  <a:lnTo>
                    <a:pt x="35828" y="209812"/>
                  </a:lnTo>
                  <a:lnTo>
                    <a:pt x="36854" y="203046"/>
                  </a:lnTo>
                  <a:lnTo>
                    <a:pt x="31755" y="186169"/>
                  </a:lnTo>
                  <a:lnTo>
                    <a:pt x="7618" y="126049"/>
                  </a:lnTo>
                  <a:lnTo>
                    <a:pt x="0" y="88431"/>
                  </a:lnTo>
                  <a:lnTo>
                    <a:pt x="862" y="46479"/>
                  </a:lnTo>
                  <a:lnTo>
                    <a:pt x="3015" y="34496"/>
                  </a:lnTo>
                  <a:lnTo>
                    <a:pt x="7960" y="25337"/>
                  </a:lnTo>
                  <a:lnTo>
                    <a:pt x="22813" y="12041"/>
                  </a:lnTo>
                  <a:lnTo>
                    <a:pt x="44232" y="5352"/>
                  </a:lnTo>
                  <a:lnTo>
                    <a:pt x="8102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858161" y="1284476"/>
              <a:ext cx="310917" cy="179447"/>
            </a:xfrm>
            <a:custGeom>
              <a:avLst/>
              <a:gdLst/>
              <a:ahLst/>
              <a:cxnLst/>
              <a:rect l="0" t="0" r="0" b="0"/>
              <a:pathLst>
                <a:path w="310917" h="179447">
                  <a:moveTo>
                    <a:pt x="5590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6585" y="107998"/>
                  </a:lnTo>
                  <a:lnTo>
                    <a:pt x="24514" y="132227"/>
                  </a:lnTo>
                  <a:lnTo>
                    <a:pt x="55366" y="174402"/>
                  </a:lnTo>
                  <a:lnTo>
                    <a:pt x="63341" y="178269"/>
                  </a:lnTo>
                  <a:lnTo>
                    <a:pt x="81560" y="179446"/>
                  </a:lnTo>
                  <a:lnTo>
                    <a:pt x="98236" y="172951"/>
                  </a:lnTo>
                  <a:lnTo>
                    <a:pt x="105958" y="167943"/>
                  </a:lnTo>
                  <a:lnTo>
                    <a:pt x="117658" y="153020"/>
                  </a:lnTo>
                  <a:lnTo>
                    <a:pt x="142131" y="94326"/>
                  </a:lnTo>
                  <a:lnTo>
                    <a:pt x="156433" y="52558"/>
                  </a:lnTo>
                  <a:lnTo>
                    <a:pt x="158794" y="50246"/>
                  </a:lnTo>
                  <a:lnTo>
                    <a:pt x="160369" y="53385"/>
                  </a:lnTo>
                  <a:lnTo>
                    <a:pt x="164457" y="68180"/>
                  </a:lnTo>
                  <a:lnTo>
                    <a:pt x="186146" y="103155"/>
                  </a:lnTo>
                  <a:lnTo>
                    <a:pt x="212961" y="132940"/>
                  </a:lnTo>
                  <a:lnTo>
                    <a:pt x="221046" y="136590"/>
                  </a:lnTo>
                  <a:lnTo>
                    <a:pt x="239388" y="137526"/>
                  </a:lnTo>
                  <a:lnTo>
                    <a:pt x="256120" y="130923"/>
                  </a:lnTo>
                  <a:lnTo>
                    <a:pt x="263857" y="125886"/>
                  </a:lnTo>
                  <a:lnTo>
                    <a:pt x="285924" y="96441"/>
                  </a:lnTo>
                  <a:lnTo>
                    <a:pt x="304766" y="52975"/>
                  </a:lnTo>
                  <a:lnTo>
                    <a:pt x="310916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179606" y="1042321"/>
              <a:ext cx="189514" cy="379027"/>
            </a:xfrm>
            <a:custGeom>
              <a:avLst/>
              <a:gdLst/>
              <a:ahLst/>
              <a:cxnLst/>
              <a:rect l="0" t="0" r="0" b="0"/>
              <a:pathLst>
                <a:path w="189514" h="379027">
                  <a:moveTo>
                    <a:pt x="0" y="0"/>
                  </a:moveTo>
                  <a:lnTo>
                    <a:pt x="11453" y="48931"/>
                  </a:lnTo>
                  <a:lnTo>
                    <a:pt x="21331" y="96776"/>
                  </a:lnTo>
                  <a:lnTo>
                    <a:pt x="35149" y="154167"/>
                  </a:lnTo>
                  <a:lnTo>
                    <a:pt x="49144" y="213770"/>
                  </a:lnTo>
                  <a:lnTo>
                    <a:pt x="63173" y="268004"/>
                  </a:lnTo>
                  <a:lnTo>
                    <a:pt x="71620" y="328760"/>
                  </a:lnTo>
                  <a:lnTo>
                    <a:pt x="69973" y="334986"/>
                  </a:lnTo>
                  <a:lnTo>
                    <a:pt x="66536" y="335628"/>
                  </a:lnTo>
                  <a:lnTo>
                    <a:pt x="61905" y="332547"/>
                  </a:lnTo>
                  <a:lnTo>
                    <a:pt x="49798" y="311442"/>
                  </a:lnTo>
                  <a:lnTo>
                    <a:pt x="44391" y="277373"/>
                  </a:lnTo>
                  <a:lnTo>
                    <a:pt x="49365" y="254298"/>
                  </a:lnTo>
                  <a:lnTo>
                    <a:pt x="53967" y="243231"/>
                  </a:lnTo>
                  <a:lnTo>
                    <a:pt x="61714" y="235854"/>
                  </a:lnTo>
                  <a:lnTo>
                    <a:pt x="82801" y="227656"/>
                  </a:lnTo>
                  <a:lnTo>
                    <a:pt x="92635" y="227810"/>
                  </a:lnTo>
                  <a:lnTo>
                    <a:pt x="109801" y="234220"/>
                  </a:lnTo>
                  <a:lnTo>
                    <a:pt x="132619" y="256572"/>
                  </a:lnTo>
                  <a:lnTo>
                    <a:pt x="171728" y="319375"/>
                  </a:lnTo>
                  <a:lnTo>
                    <a:pt x="183723" y="347313"/>
                  </a:lnTo>
                  <a:lnTo>
                    <a:pt x="189513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382478" y="1305533"/>
              <a:ext cx="145477" cy="129276"/>
            </a:xfrm>
            <a:custGeom>
              <a:avLst/>
              <a:gdLst/>
              <a:ahLst/>
              <a:cxnLst/>
              <a:rect l="0" t="0" r="0" b="0"/>
              <a:pathLst>
                <a:path w="145477" h="129276">
                  <a:moveTo>
                    <a:pt x="91926" y="10529"/>
                  </a:moveTo>
                  <a:lnTo>
                    <a:pt x="75158" y="4940"/>
                  </a:lnTo>
                  <a:lnTo>
                    <a:pt x="57567" y="5315"/>
                  </a:lnTo>
                  <a:lnTo>
                    <a:pt x="39221" y="10551"/>
                  </a:lnTo>
                  <a:lnTo>
                    <a:pt x="23268" y="20677"/>
                  </a:lnTo>
                  <a:lnTo>
                    <a:pt x="11498" y="36096"/>
                  </a:lnTo>
                  <a:lnTo>
                    <a:pt x="3538" y="55817"/>
                  </a:lnTo>
                  <a:lnTo>
                    <a:pt x="0" y="80180"/>
                  </a:lnTo>
                  <a:lnTo>
                    <a:pt x="4666" y="100366"/>
                  </a:lnTo>
                  <a:lnTo>
                    <a:pt x="9186" y="109025"/>
                  </a:lnTo>
                  <a:lnTo>
                    <a:pt x="23567" y="121765"/>
                  </a:lnTo>
                  <a:lnTo>
                    <a:pt x="32315" y="126800"/>
                  </a:lnTo>
                  <a:lnTo>
                    <a:pt x="51394" y="129275"/>
                  </a:lnTo>
                  <a:lnTo>
                    <a:pt x="92238" y="121332"/>
                  </a:lnTo>
                  <a:lnTo>
                    <a:pt x="118015" y="106270"/>
                  </a:lnTo>
                  <a:lnTo>
                    <a:pt x="140470" y="81401"/>
                  </a:lnTo>
                  <a:lnTo>
                    <a:pt x="145476" y="58795"/>
                  </a:lnTo>
                  <a:lnTo>
                    <a:pt x="142632" y="35490"/>
                  </a:lnTo>
                  <a:lnTo>
                    <a:pt x="133569" y="17333"/>
                  </a:lnTo>
                  <a:lnTo>
                    <a:pt x="127877" y="11555"/>
                  </a:lnTo>
                  <a:lnTo>
                    <a:pt x="10245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558632" y="1094963"/>
              <a:ext cx="31586" cy="336913"/>
            </a:xfrm>
            <a:custGeom>
              <a:avLst/>
              <a:gdLst/>
              <a:ahLst/>
              <a:cxnLst/>
              <a:rect l="0" t="0" r="0" b="0"/>
              <a:pathLst>
                <a:path w="31586" h="336913">
                  <a:moveTo>
                    <a:pt x="0" y="0"/>
                  </a:moveTo>
                  <a:lnTo>
                    <a:pt x="14654" y="58617"/>
                  </a:lnTo>
                  <a:lnTo>
                    <a:pt x="19792" y="121197"/>
                  </a:lnTo>
                  <a:lnTo>
                    <a:pt x="23926" y="183644"/>
                  </a:lnTo>
                  <a:lnTo>
                    <a:pt x="30072" y="236057"/>
                  </a:lnTo>
                  <a:lnTo>
                    <a:pt x="31286" y="291471"/>
                  </a:lnTo>
                  <a:lnTo>
                    <a:pt x="31585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621803" y="1249711"/>
              <a:ext cx="127111" cy="213751"/>
            </a:xfrm>
            <a:custGeom>
              <a:avLst/>
              <a:gdLst/>
              <a:ahLst/>
              <a:cxnLst/>
              <a:rect l="0" t="0" r="0" b="0"/>
              <a:pathLst>
                <a:path w="127111" h="213751">
                  <a:moveTo>
                    <a:pt x="0" y="118993"/>
                  </a:moveTo>
                  <a:lnTo>
                    <a:pt x="53875" y="99865"/>
                  </a:lnTo>
                  <a:lnTo>
                    <a:pt x="105447" y="69190"/>
                  </a:lnTo>
                  <a:lnTo>
                    <a:pt x="120175" y="52405"/>
                  </a:lnTo>
                  <a:lnTo>
                    <a:pt x="125740" y="43015"/>
                  </a:lnTo>
                  <a:lnTo>
                    <a:pt x="127110" y="34416"/>
                  </a:lnTo>
                  <a:lnTo>
                    <a:pt x="125684" y="26344"/>
                  </a:lnTo>
                  <a:lnTo>
                    <a:pt x="122394" y="18622"/>
                  </a:lnTo>
                  <a:lnTo>
                    <a:pt x="109379" y="6924"/>
                  </a:lnTo>
                  <a:lnTo>
                    <a:pt x="100995" y="2166"/>
                  </a:lnTo>
                  <a:lnTo>
                    <a:pt x="82322" y="0"/>
                  </a:lnTo>
                  <a:lnTo>
                    <a:pt x="62324" y="4106"/>
                  </a:lnTo>
                  <a:lnTo>
                    <a:pt x="41737" y="13730"/>
                  </a:lnTo>
                  <a:lnTo>
                    <a:pt x="16006" y="37891"/>
                  </a:lnTo>
                  <a:lnTo>
                    <a:pt x="7114" y="63451"/>
                  </a:lnTo>
                  <a:lnTo>
                    <a:pt x="5227" y="107605"/>
                  </a:lnTo>
                  <a:lnTo>
                    <a:pt x="10512" y="134989"/>
                  </a:lnTo>
                  <a:lnTo>
                    <a:pt x="20659" y="158858"/>
                  </a:lnTo>
                  <a:lnTo>
                    <a:pt x="36088" y="174925"/>
                  </a:lnTo>
                  <a:lnTo>
                    <a:pt x="77585" y="204824"/>
                  </a:lnTo>
                  <a:lnTo>
                    <a:pt x="115813" y="2137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075786" y="1219730"/>
              <a:ext cx="177728" cy="222675"/>
            </a:xfrm>
            <a:custGeom>
              <a:avLst/>
              <a:gdLst/>
              <a:ahLst/>
              <a:cxnLst/>
              <a:rect l="0" t="0" r="0" b="0"/>
              <a:pathLst>
                <a:path w="177728" h="222675">
                  <a:moveTo>
                    <a:pt x="9271" y="43689"/>
                  </a:moveTo>
                  <a:lnTo>
                    <a:pt x="14860" y="102306"/>
                  </a:lnTo>
                  <a:lnTo>
                    <a:pt x="18824" y="157650"/>
                  </a:lnTo>
                  <a:lnTo>
                    <a:pt x="18340" y="197298"/>
                  </a:lnTo>
                  <a:lnTo>
                    <a:pt x="16487" y="198738"/>
                  </a:lnTo>
                  <a:lnTo>
                    <a:pt x="14081" y="196188"/>
                  </a:lnTo>
                  <a:lnTo>
                    <a:pt x="5107" y="170242"/>
                  </a:lnTo>
                  <a:lnTo>
                    <a:pt x="0" y="112318"/>
                  </a:lnTo>
                  <a:lnTo>
                    <a:pt x="1455" y="70003"/>
                  </a:lnTo>
                  <a:lnTo>
                    <a:pt x="15663" y="35888"/>
                  </a:lnTo>
                  <a:lnTo>
                    <a:pt x="28100" y="18385"/>
                  </a:lnTo>
                  <a:lnTo>
                    <a:pt x="44545" y="5927"/>
                  </a:lnTo>
                  <a:lnTo>
                    <a:pt x="53844" y="967"/>
                  </a:lnTo>
                  <a:lnTo>
                    <a:pt x="64723" y="0"/>
                  </a:lnTo>
                  <a:lnTo>
                    <a:pt x="89288" y="5164"/>
                  </a:lnTo>
                  <a:lnTo>
                    <a:pt x="109565" y="18378"/>
                  </a:lnTo>
                  <a:lnTo>
                    <a:pt x="134134" y="48668"/>
                  </a:lnTo>
                  <a:lnTo>
                    <a:pt x="157807" y="100825"/>
                  </a:lnTo>
                  <a:lnTo>
                    <a:pt x="174295" y="161828"/>
                  </a:lnTo>
                  <a:lnTo>
                    <a:pt x="177727" y="2226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276765" y="1231834"/>
              <a:ext cx="134676" cy="200004"/>
            </a:xfrm>
            <a:custGeom>
              <a:avLst/>
              <a:gdLst/>
              <a:ahLst/>
              <a:cxnLst/>
              <a:rect l="0" t="0" r="0" b="0"/>
              <a:pathLst>
                <a:path w="134676" h="200004">
                  <a:moveTo>
                    <a:pt x="8333" y="21057"/>
                  </a:moveTo>
                  <a:lnTo>
                    <a:pt x="0" y="69988"/>
                  </a:lnTo>
                  <a:lnTo>
                    <a:pt x="3827" y="129118"/>
                  </a:lnTo>
                  <a:lnTo>
                    <a:pt x="17018" y="176283"/>
                  </a:lnTo>
                  <a:lnTo>
                    <a:pt x="28181" y="193772"/>
                  </a:lnTo>
                  <a:lnTo>
                    <a:pt x="35603" y="198201"/>
                  </a:lnTo>
                  <a:lnTo>
                    <a:pt x="53208" y="200003"/>
                  </a:lnTo>
                  <a:lnTo>
                    <a:pt x="61646" y="195337"/>
                  </a:lnTo>
                  <a:lnTo>
                    <a:pt x="105180" y="143847"/>
                  </a:lnTo>
                  <a:lnTo>
                    <a:pt x="127007" y="94289"/>
                  </a:lnTo>
                  <a:lnTo>
                    <a:pt x="133160" y="39248"/>
                  </a:lnTo>
                  <a:lnTo>
                    <a:pt x="13467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459351" y="1258941"/>
              <a:ext cx="219441" cy="183464"/>
            </a:xfrm>
            <a:custGeom>
              <a:avLst/>
              <a:gdLst/>
              <a:ahLst/>
              <a:cxnLst/>
              <a:rect l="0" t="0" r="0" b="0"/>
              <a:pathLst>
                <a:path w="219441" h="183464">
                  <a:moveTo>
                    <a:pt x="15260" y="57121"/>
                  </a:moveTo>
                  <a:lnTo>
                    <a:pt x="20849" y="115738"/>
                  </a:lnTo>
                  <a:lnTo>
                    <a:pt x="24325" y="156117"/>
                  </a:lnTo>
                  <a:lnTo>
                    <a:pt x="22473" y="161723"/>
                  </a:lnTo>
                  <a:lnTo>
                    <a:pt x="18899" y="161950"/>
                  </a:lnTo>
                  <a:lnTo>
                    <a:pt x="14177" y="158593"/>
                  </a:lnTo>
                  <a:lnTo>
                    <a:pt x="8929" y="142384"/>
                  </a:lnTo>
                  <a:lnTo>
                    <a:pt x="4114" y="80437"/>
                  </a:lnTo>
                  <a:lnTo>
                    <a:pt x="0" y="40373"/>
                  </a:lnTo>
                  <a:lnTo>
                    <a:pt x="6918" y="16922"/>
                  </a:lnTo>
                  <a:lnTo>
                    <a:pt x="13208" y="10434"/>
                  </a:lnTo>
                  <a:lnTo>
                    <a:pt x="20911" y="7279"/>
                  </a:lnTo>
                  <a:lnTo>
                    <a:pt x="29556" y="6346"/>
                  </a:lnTo>
                  <a:lnTo>
                    <a:pt x="37659" y="10402"/>
                  </a:lnTo>
                  <a:lnTo>
                    <a:pt x="52901" y="27388"/>
                  </a:lnTo>
                  <a:lnTo>
                    <a:pt x="77380" y="86755"/>
                  </a:lnTo>
                  <a:lnTo>
                    <a:pt x="81240" y="97934"/>
                  </a:lnTo>
                  <a:lnTo>
                    <a:pt x="83813" y="99537"/>
                  </a:lnTo>
                  <a:lnTo>
                    <a:pt x="86672" y="85721"/>
                  </a:lnTo>
                  <a:lnTo>
                    <a:pt x="90848" y="38767"/>
                  </a:lnTo>
                  <a:lnTo>
                    <a:pt x="99937" y="16208"/>
                  </a:lnTo>
                  <a:lnTo>
                    <a:pt x="107976" y="8789"/>
                  </a:lnTo>
                  <a:lnTo>
                    <a:pt x="129387" y="545"/>
                  </a:lnTo>
                  <a:lnTo>
                    <a:pt x="151381" y="0"/>
                  </a:lnTo>
                  <a:lnTo>
                    <a:pt x="162159" y="1493"/>
                  </a:lnTo>
                  <a:lnTo>
                    <a:pt x="180374" y="12510"/>
                  </a:lnTo>
                  <a:lnTo>
                    <a:pt x="195099" y="29105"/>
                  </a:lnTo>
                  <a:lnTo>
                    <a:pt x="214084" y="71474"/>
                  </a:lnTo>
                  <a:lnTo>
                    <a:pt x="219440" y="96255"/>
                  </a:lnTo>
                  <a:lnTo>
                    <a:pt x="216078" y="157074"/>
                  </a:lnTo>
                  <a:lnTo>
                    <a:pt x="212527" y="171734"/>
                  </a:lnTo>
                  <a:lnTo>
                    <a:pt x="204773" y="1834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706238" y="1031792"/>
              <a:ext cx="153913" cy="374991"/>
            </a:xfrm>
            <a:custGeom>
              <a:avLst/>
              <a:gdLst/>
              <a:ahLst/>
              <a:cxnLst/>
              <a:rect l="0" t="0" r="0" b="0"/>
              <a:pathLst>
                <a:path w="153913" h="374991">
                  <a:moveTo>
                    <a:pt x="0" y="0"/>
                  </a:moveTo>
                  <a:lnTo>
                    <a:pt x="0" y="57264"/>
                  </a:lnTo>
                  <a:lnTo>
                    <a:pt x="0" y="106655"/>
                  </a:lnTo>
                  <a:lnTo>
                    <a:pt x="5589" y="164567"/>
                  </a:lnTo>
                  <a:lnTo>
                    <a:pt x="9065" y="215657"/>
                  </a:lnTo>
                  <a:lnTo>
                    <a:pt x="10095" y="269659"/>
                  </a:lnTo>
                  <a:lnTo>
                    <a:pt x="16509" y="331903"/>
                  </a:lnTo>
                  <a:lnTo>
                    <a:pt x="12820" y="365714"/>
                  </a:lnTo>
                  <a:lnTo>
                    <a:pt x="12056" y="364302"/>
                  </a:lnTo>
                  <a:lnTo>
                    <a:pt x="10729" y="308804"/>
                  </a:lnTo>
                  <a:lnTo>
                    <a:pt x="13687" y="255797"/>
                  </a:lnTo>
                  <a:lnTo>
                    <a:pt x="25112" y="222021"/>
                  </a:lnTo>
                  <a:lnTo>
                    <a:pt x="30779" y="211185"/>
                  </a:lnTo>
                  <a:lnTo>
                    <a:pt x="40407" y="203961"/>
                  </a:lnTo>
                  <a:lnTo>
                    <a:pt x="66701" y="195935"/>
                  </a:lnTo>
                  <a:lnTo>
                    <a:pt x="88527" y="198606"/>
                  </a:lnTo>
                  <a:lnTo>
                    <a:pt x="106026" y="208762"/>
                  </a:lnTo>
                  <a:lnTo>
                    <a:pt x="143524" y="253833"/>
                  </a:lnTo>
                  <a:lnTo>
                    <a:pt x="151526" y="277371"/>
                  </a:lnTo>
                  <a:lnTo>
                    <a:pt x="153912" y="304600"/>
                  </a:lnTo>
                  <a:lnTo>
                    <a:pt x="151074" y="336199"/>
                  </a:lnTo>
                  <a:lnTo>
                    <a:pt x="146339" y="348135"/>
                  </a:lnTo>
                  <a:lnTo>
                    <a:pt x="131720" y="364517"/>
                  </a:lnTo>
                  <a:lnTo>
                    <a:pt x="110405" y="372578"/>
                  </a:lnTo>
                  <a:lnTo>
                    <a:pt x="86503" y="374990"/>
                  </a:lnTo>
                  <a:lnTo>
                    <a:pt x="23596" y="361986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822052" y="1239107"/>
              <a:ext cx="189938" cy="164107"/>
            </a:xfrm>
            <a:custGeom>
              <a:avLst/>
              <a:gdLst/>
              <a:ahLst/>
              <a:cxnLst/>
              <a:rect l="0" t="0" r="0" b="0"/>
              <a:pathLst>
                <a:path w="189938" h="164107">
                  <a:moveTo>
                    <a:pt x="0" y="87483"/>
                  </a:moveTo>
                  <a:lnTo>
                    <a:pt x="58616" y="87483"/>
                  </a:lnTo>
                  <a:lnTo>
                    <a:pt x="118333" y="76030"/>
                  </a:lnTo>
                  <a:lnTo>
                    <a:pt x="166874" y="62734"/>
                  </a:lnTo>
                  <a:lnTo>
                    <a:pt x="175590" y="56946"/>
                  </a:lnTo>
                  <a:lnTo>
                    <a:pt x="188394" y="41156"/>
                  </a:lnTo>
                  <a:lnTo>
                    <a:pt x="189937" y="33202"/>
                  </a:lnTo>
                  <a:lnTo>
                    <a:pt x="188625" y="25559"/>
                  </a:lnTo>
                  <a:lnTo>
                    <a:pt x="185412" y="18124"/>
                  </a:lnTo>
                  <a:lnTo>
                    <a:pt x="172482" y="6744"/>
                  </a:lnTo>
                  <a:lnTo>
                    <a:pt x="164121" y="2072"/>
                  </a:lnTo>
                  <a:lnTo>
                    <a:pt x="145472" y="0"/>
                  </a:lnTo>
                  <a:lnTo>
                    <a:pt x="125485" y="4148"/>
                  </a:lnTo>
                  <a:lnTo>
                    <a:pt x="95672" y="19637"/>
                  </a:lnTo>
                  <a:lnTo>
                    <a:pt x="56734" y="52697"/>
                  </a:lnTo>
                  <a:lnTo>
                    <a:pt x="40856" y="79126"/>
                  </a:lnTo>
                  <a:lnTo>
                    <a:pt x="34332" y="114773"/>
                  </a:lnTo>
                  <a:lnTo>
                    <a:pt x="39045" y="135097"/>
                  </a:lnTo>
                  <a:lnTo>
                    <a:pt x="43577" y="143792"/>
                  </a:lnTo>
                  <a:lnTo>
                    <a:pt x="57972" y="156573"/>
                  </a:lnTo>
                  <a:lnTo>
                    <a:pt x="66724" y="161619"/>
                  </a:lnTo>
                  <a:lnTo>
                    <a:pt x="88926" y="164106"/>
                  </a:lnTo>
                  <a:lnTo>
                    <a:pt x="147398" y="1611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029246" y="1221305"/>
              <a:ext cx="108661" cy="173509"/>
            </a:xfrm>
            <a:custGeom>
              <a:avLst/>
              <a:gdLst/>
              <a:ahLst/>
              <a:cxnLst/>
              <a:rect l="0" t="0" r="0" b="0"/>
              <a:pathLst>
                <a:path w="108661" h="173509">
                  <a:moveTo>
                    <a:pt x="34961" y="84228"/>
                  </a:moveTo>
                  <a:lnTo>
                    <a:pt x="26628" y="121706"/>
                  </a:lnTo>
                  <a:lnTo>
                    <a:pt x="28203" y="156554"/>
                  </a:lnTo>
                  <a:lnTo>
                    <a:pt x="30456" y="167541"/>
                  </a:lnTo>
                  <a:lnTo>
                    <a:pt x="29618" y="172525"/>
                  </a:lnTo>
                  <a:lnTo>
                    <a:pt x="26719" y="173508"/>
                  </a:lnTo>
                  <a:lnTo>
                    <a:pt x="22447" y="171824"/>
                  </a:lnTo>
                  <a:lnTo>
                    <a:pt x="14581" y="154355"/>
                  </a:lnTo>
                  <a:lnTo>
                    <a:pt x="0" y="101070"/>
                  </a:lnTo>
                  <a:lnTo>
                    <a:pt x="555" y="65042"/>
                  </a:lnTo>
                  <a:lnTo>
                    <a:pt x="8361" y="46065"/>
                  </a:lnTo>
                  <a:lnTo>
                    <a:pt x="13719" y="37729"/>
                  </a:lnTo>
                  <a:lnTo>
                    <a:pt x="32149" y="25347"/>
                  </a:lnTo>
                  <a:lnTo>
                    <a:pt x="91646" y="3496"/>
                  </a:lnTo>
                  <a:lnTo>
                    <a:pt x="10866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369534" y="1221305"/>
              <a:ext cx="259554" cy="179076"/>
            </a:xfrm>
            <a:custGeom>
              <a:avLst/>
              <a:gdLst/>
              <a:ahLst/>
              <a:cxnLst/>
              <a:rect l="0" t="0" r="0" b="0"/>
              <a:pathLst>
                <a:path w="259554" h="179076">
                  <a:moveTo>
                    <a:pt x="0" y="10529"/>
                  </a:moveTo>
                  <a:lnTo>
                    <a:pt x="0" y="59460"/>
                  </a:lnTo>
                  <a:lnTo>
                    <a:pt x="5589" y="113001"/>
                  </a:lnTo>
                  <a:lnTo>
                    <a:pt x="20243" y="146566"/>
                  </a:lnTo>
                  <a:lnTo>
                    <a:pt x="39403" y="173149"/>
                  </a:lnTo>
                  <a:lnTo>
                    <a:pt x="47326" y="177434"/>
                  </a:lnTo>
                  <a:lnTo>
                    <a:pt x="65487" y="179075"/>
                  </a:lnTo>
                  <a:lnTo>
                    <a:pt x="74074" y="175536"/>
                  </a:lnTo>
                  <a:lnTo>
                    <a:pt x="89853" y="162244"/>
                  </a:lnTo>
                  <a:lnTo>
                    <a:pt x="106302" y="123852"/>
                  </a:lnTo>
                  <a:lnTo>
                    <a:pt x="107406" y="81021"/>
                  </a:lnTo>
                  <a:lnTo>
                    <a:pt x="106699" y="77410"/>
                  </a:lnTo>
                  <a:lnTo>
                    <a:pt x="105913" y="88997"/>
                  </a:lnTo>
                  <a:lnTo>
                    <a:pt x="111803" y="104285"/>
                  </a:lnTo>
                  <a:lnTo>
                    <a:pt x="142408" y="147484"/>
                  </a:lnTo>
                  <a:lnTo>
                    <a:pt x="160388" y="163425"/>
                  </a:lnTo>
                  <a:lnTo>
                    <a:pt x="170097" y="167442"/>
                  </a:lnTo>
                  <a:lnTo>
                    <a:pt x="190242" y="168785"/>
                  </a:lnTo>
                  <a:lnTo>
                    <a:pt x="221314" y="157375"/>
                  </a:lnTo>
                  <a:lnTo>
                    <a:pt x="236012" y="142474"/>
                  </a:lnTo>
                  <a:lnTo>
                    <a:pt x="250864" y="111235"/>
                  </a:lnTo>
                  <a:lnTo>
                    <a:pt x="259553" y="72343"/>
                  </a:lnTo>
                  <a:lnTo>
                    <a:pt x="259009" y="34303"/>
                  </a:lnTo>
                  <a:lnTo>
                    <a:pt x="25268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706445" y="1252891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10528" y="0"/>
                  </a:moveTo>
                  <a:lnTo>
                    <a:pt x="10528" y="54144"/>
                  </a:lnTo>
                  <a:lnTo>
                    <a:pt x="10528" y="10909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706445" y="113707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832787" y="1094963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21057" y="0"/>
                  </a:moveTo>
                  <a:lnTo>
                    <a:pt x="12724" y="37478"/>
                  </a:lnTo>
                  <a:lnTo>
                    <a:pt x="5373" y="88902"/>
                  </a:lnTo>
                  <a:lnTo>
                    <a:pt x="1592" y="135786"/>
                  </a:lnTo>
                  <a:lnTo>
                    <a:pt x="472" y="186722"/>
                  </a:lnTo>
                  <a:lnTo>
                    <a:pt x="210" y="215179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716974" y="1252891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56426" y="0"/>
                  </a:lnTo>
                  <a:lnTo>
                    <a:pt x="101478" y="0"/>
                  </a:lnTo>
                  <a:lnTo>
                    <a:pt x="40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895958" y="1042321"/>
              <a:ext cx="168457" cy="379027"/>
            </a:xfrm>
            <a:custGeom>
              <a:avLst/>
              <a:gdLst/>
              <a:ahLst/>
              <a:cxnLst/>
              <a:rect l="0" t="0" r="0" b="0"/>
              <a:pathLst>
                <a:path w="168457" h="379027">
                  <a:moveTo>
                    <a:pt x="0" y="0"/>
                  </a:moveTo>
                  <a:lnTo>
                    <a:pt x="5589" y="58617"/>
                  </a:lnTo>
                  <a:lnTo>
                    <a:pt x="14655" y="110174"/>
                  </a:lnTo>
                  <a:lnTo>
                    <a:pt x="19161" y="164315"/>
                  </a:lnTo>
                  <a:lnTo>
                    <a:pt x="27919" y="226606"/>
                  </a:lnTo>
                  <a:lnTo>
                    <a:pt x="30862" y="283971"/>
                  </a:lnTo>
                  <a:lnTo>
                    <a:pt x="31103" y="298108"/>
                  </a:lnTo>
                  <a:lnTo>
                    <a:pt x="30095" y="302854"/>
                  </a:lnTo>
                  <a:lnTo>
                    <a:pt x="28252" y="301338"/>
                  </a:lnTo>
                  <a:lnTo>
                    <a:pt x="25854" y="295649"/>
                  </a:lnTo>
                  <a:lnTo>
                    <a:pt x="28068" y="259695"/>
                  </a:lnTo>
                  <a:lnTo>
                    <a:pt x="36133" y="223176"/>
                  </a:lnTo>
                  <a:lnTo>
                    <a:pt x="48814" y="204084"/>
                  </a:lnTo>
                  <a:lnTo>
                    <a:pt x="57109" y="195717"/>
                  </a:lnTo>
                  <a:lnTo>
                    <a:pt x="66149" y="192479"/>
                  </a:lnTo>
                  <a:lnTo>
                    <a:pt x="75685" y="192660"/>
                  </a:lnTo>
                  <a:lnTo>
                    <a:pt x="94469" y="199100"/>
                  </a:lnTo>
                  <a:lnTo>
                    <a:pt x="110617" y="209762"/>
                  </a:lnTo>
                  <a:lnTo>
                    <a:pt x="132861" y="240096"/>
                  </a:lnTo>
                  <a:lnTo>
                    <a:pt x="156938" y="294527"/>
                  </a:lnTo>
                  <a:lnTo>
                    <a:pt x="165044" y="329422"/>
                  </a:lnTo>
                  <a:lnTo>
                    <a:pt x="168456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247862" y="1205051"/>
              <a:ext cx="153466" cy="195240"/>
            </a:xfrm>
            <a:custGeom>
              <a:avLst/>
              <a:gdLst/>
              <a:ahLst/>
              <a:cxnLst/>
              <a:rect l="0" t="0" r="0" b="0"/>
              <a:pathLst>
                <a:path w="153466" h="195240">
                  <a:moveTo>
                    <a:pt x="6065" y="37311"/>
                  </a:moveTo>
                  <a:lnTo>
                    <a:pt x="6065" y="86242"/>
                  </a:lnTo>
                  <a:lnTo>
                    <a:pt x="6065" y="149127"/>
                  </a:lnTo>
                  <a:lnTo>
                    <a:pt x="0" y="92279"/>
                  </a:lnTo>
                  <a:lnTo>
                    <a:pt x="10625" y="37618"/>
                  </a:lnTo>
                  <a:lnTo>
                    <a:pt x="26004" y="11406"/>
                  </a:lnTo>
                  <a:lnTo>
                    <a:pt x="34566" y="6003"/>
                  </a:lnTo>
                  <a:lnTo>
                    <a:pt x="56557" y="0"/>
                  </a:lnTo>
                  <a:lnTo>
                    <a:pt x="78809" y="3571"/>
                  </a:lnTo>
                  <a:lnTo>
                    <a:pt x="89656" y="7799"/>
                  </a:lnTo>
                  <a:lnTo>
                    <a:pt x="104828" y="21855"/>
                  </a:lnTo>
                  <a:lnTo>
                    <a:pt x="128039" y="69634"/>
                  </a:lnTo>
                  <a:lnTo>
                    <a:pt x="146332" y="121636"/>
                  </a:lnTo>
                  <a:lnTo>
                    <a:pt x="152525" y="176289"/>
                  </a:lnTo>
                  <a:lnTo>
                    <a:pt x="153465" y="1952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440192" y="1231834"/>
              <a:ext cx="174547" cy="192420"/>
            </a:xfrm>
            <a:custGeom>
              <a:avLst/>
              <a:gdLst/>
              <a:ahLst/>
              <a:cxnLst/>
              <a:rect l="0" t="0" r="0" b="0"/>
              <a:pathLst>
                <a:path w="174547" h="192420">
                  <a:moveTo>
                    <a:pt x="119061" y="0"/>
                  </a:moveTo>
                  <a:lnTo>
                    <a:pt x="59122" y="35916"/>
                  </a:lnTo>
                  <a:lnTo>
                    <a:pt x="33322" y="57565"/>
                  </a:lnTo>
                  <a:lnTo>
                    <a:pt x="12029" y="85686"/>
                  </a:lnTo>
                  <a:lnTo>
                    <a:pt x="2082" y="105933"/>
                  </a:lnTo>
                  <a:lnTo>
                    <a:pt x="0" y="129749"/>
                  </a:lnTo>
                  <a:lnTo>
                    <a:pt x="4145" y="153593"/>
                  </a:lnTo>
                  <a:lnTo>
                    <a:pt x="13785" y="171988"/>
                  </a:lnTo>
                  <a:lnTo>
                    <a:pt x="28988" y="184844"/>
                  </a:lnTo>
                  <a:lnTo>
                    <a:pt x="37956" y="189910"/>
                  </a:lnTo>
                  <a:lnTo>
                    <a:pt x="57279" y="192419"/>
                  </a:lnTo>
                  <a:lnTo>
                    <a:pt x="98280" y="184498"/>
                  </a:lnTo>
                  <a:lnTo>
                    <a:pt x="124083" y="169439"/>
                  </a:lnTo>
                  <a:lnTo>
                    <a:pt x="146547" y="150160"/>
                  </a:lnTo>
                  <a:lnTo>
                    <a:pt x="162431" y="124040"/>
                  </a:lnTo>
                  <a:lnTo>
                    <a:pt x="174546" y="88485"/>
                  </a:lnTo>
                  <a:lnTo>
                    <a:pt x="172578" y="65063"/>
                  </a:lnTo>
                  <a:lnTo>
                    <a:pt x="168778" y="53904"/>
                  </a:lnTo>
                  <a:lnTo>
                    <a:pt x="155196" y="38385"/>
                  </a:lnTo>
                  <a:lnTo>
                    <a:pt x="124700" y="23071"/>
                  </a:lnTo>
                  <a:lnTo>
                    <a:pt x="101681" y="17273"/>
                  </a:lnTo>
                  <a:lnTo>
                    <a:pt x="6642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866217" y="1210777"/>
              <a:ext cx="82592" cy="213823"/>
            </a:xfrm>
            <a:custGeom>
              <a:avLst/>
              <a:gdLst/>
              <a:ahLst/>
              <a:cxnLst/>
              <a:rect l="0" t="0" r="0" b="0"/>
              <a:pathLst>
                <a:path w="82592" h="213823">
                  <a:moveTo>
                    <a:pt x="19420" y="63171"/>
                  </a:moveTo>
                  <a:lnTo>
                    <a:pt x="13831" y="79938"/>
                  </a:lnTo>
                  <a:lnTo>
                    <a:pt x="14207" y="97529"/>
                  </a:lnTo>
                  <a:lnTo>
                    <a:pt x="19904" y="155000"/>
                  </a:lnTo>
                  <a:lnTo>
                    <a:pt x="34978" y="213822"/>
                  </a:lnTo>
                  <a:lnTo>
                    <a:pt x="15559" y="156822"/>
                  </a:lnTo>
                  <a:lnTo>
                    <a:pt x="6650" y="93686"/>
                  </a:lnTo>
                  <a:lnTo>
                    <a:pt x="0" y="38393"/>
                  </a:lnTo>
                  <a:lnTo>
                    <a:pt x="2963" y="27935"/>
                  </a:lnTo>
                  <a:lnTo>
                    <a:pt x="8449" y="19793"/>
                  </a:lnTo>
                  <a:lnTo>
                    <a:pt x="15616" y="13195"/>
                  </a:lnTo>
                  <a:lnTo>
                    <a:pt x="36057" y="5864"/>
                  </a:lnTo>
                  <a:lnTo>
                    <a:pt x="8259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001450" y="1214037"/>
              <a:ext cx="126343" cy="183212"/>
            </a:xfrm>
            <a:custGeom>
              <a:avLst/>
              <a:gdLst/>
              <a:ahLst/>
              <a:cxnLst/>
              <a:rect l="0" t="0" r="0" b="0"/>
              <a:pathLst>
                <a:path w="126343" h="183212">
                  <a:moveTo>
                    <a:pt x="0" y="102025"/>
                  </a:moveTo>
                  <a:lnTo>
                    <a:pt x="37478" y="93691"/>
                  </a:lnTo>
                  <a:lnTo>
                    <a:pt x="83312" y="86341"/>
                  </a:lnTo>
                  <a:lnTo>
                    <a:pt x="101759" y="73997"/>
                  </a:lnTo>
                  <a:lnTo>
                    <a:pt x="109953" y="65792"/>
                  </a:lnTo>
                  <a:lnTo>
                    <a:pt x="119058" y="44197"/>
                  </a:lnTo>
                  <a:lnTo>
                    <a:pt x="121486" y="31888"/>
                  </a:lnTo>
                  <a:lnTo>
                    <a:pt x="118426" y="21342"/>
                  </a:lnTo>
                  <a:lnTo>
                    <a:pt x="102547" y="3385"/>
                  </a:lnTo>
                  <a:lnTo>
                    <a:pt x="92932" y="0"/>
                  </a:lnTo>
                  <a:lnTo>
                    <a:pt x="72889" y="2478"/>
                  </a:lnTo>
                  <a:lnTo>
                    <a:pt x="41874" y="22617"/>
                  </a:lnTo>
                  <a:lnTo>
                    <a:pt x="21636" y="50810"/>
                  </a:lnTo>
                  <a:lnTo>
                    <a:pt x="13821" y="86980"/>
                  </a:lnTo>
                  <a:lnTo>
                    <a:pt x="11504" y="127333"/>
                  </a:lnTo>
                  <a:lnTo>
                    <a:pt x="17202" y="148758"/>
                  </a:lnTo>
                  <a:lnTo>
                    <a:pt x="21997" y="157747"/>
                  </a:lnTo>
                  <a:lnTo>
                    <a:pt x="36683" y="170854"/>
                  </a:lnTo>
                  <a:lnTo>
                    <a:pt x="45512" y="175987"/>
                  </a:lnTo>
                  <a:lnTo>
                    <a:pt x="85886" y="183211"/>
                  </a:lnTo>
                  <a:lnTo>
                    <a:pt x="105632" y="181781"/>
                  </a:lnTo>
                  <a:lnTo>
                    <a:pt x="126342" y="1757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182404" y="1242015"/>
              <a:ext cx="235269" cy="189861"/>
            </a:xfrm>
            <a:custGeom>
              <a:avLst/>
              <a:gdLst/>
              <a:ahLst/>
              <a:cxnLst/>
              <a:rect l="0" t="0" r="0" b="0"/>
              <a:pathLst>
                <a:path w="235269" h="189861">
                  <a:moveTo>
                    <a:pt x="40145" y="74047"/>
                  </a:moveTo>
                  <a:lnTo>
                    <a:pt x="32909" y="101603"/>
                  </a:lnTo>
                  <a:lnTo>
                    <a:pt x="30267" y="157825"/>
                  </a:lnTo>
                  <a:lnTo>
                    <a:pt x="30050" y="172013"/>
                  </a:lnTo>
                  <a:lnTo>
                    <a:pt x="26396" y="177962"/>
                  </a:lnTo>
                  <a:lnTo>
                    <a:pt x="20450" y="178419"/>
                  </a:lnTo>
                  <a:lnTo>
                    <a:pt x="12977" y="175214"/>
                  </a:lnTo>
                  <a:lnTo>
                    <a:pt x="7995" y="167228"/>
                  </a:lnTo>
                  <a:lnTo>
                    <a:pt x="0" y="115503"/>
                  </a:lnTo>
                  <a:lnTo>
                    <a:pt x="1734" y="76971"/>
                  </a:lnTo>
                  <a:lnTo>
                    <a:pt x="12800" y="32510"/>
                  </a:lnTo>
                  <a:lnTo>
                    <a:pt x="19576" y="27638"/>
                  </a:lnTo>
                  <a:lnTo>
                    <a:pt x="28772" y="26730"/>
                  </a:lnTo>
                  <a:lnTo>
                    <a:pt x="49129" y="31960"/>
                  </a:lnTo>
                  <a:lnTo>
                    <a:pt x="65975" y="42084"/>
                  </a:lnTo>
                  <a:lnTo>
                    <a:pt x="78141" y="57501"/>
                  </a:lnTo>
                  <a:lnTo>
                    <a:pt x="111288" y="119676"/>
                  </a:lnTo>
                  <a:lnTo>
                    <a:pt x="117387" y="137610"/>
                  </a:lnTo>
                  <a:lnTo>
                    <a:pt x="117376" y="137480"/>
                  </a:lnTo>
                  <a:lnTo>
                    <a:pt x="115414" y="125636"/>
                  </a:lnTo>
                  <a:lnTo>
                    <a:pt x="114155" y="73492"/>
                  </a:lnTo>
                  <a:lnTo>
                    <a:pt x="119495" y="23374"/>
                  </a:lnTo>
                  <a:lnTo>
                    <a:pt x="124631" y="14529"/>
                  </a:lnTo>
                  <a:lnTo>
                    <a:pt x="139695" y="1581"/>
                  </a:lnTo>
                  <a:lnTo>
                    <a:pt x="148626" y="0"/>
                  </a:lnTo>
                  <a:lnTo>
                    <a:pt x="167907" y="4482"/>
                  </a:lnTo>
                  <a:lnTo>
                    <a:pt x="185056" y="17393"/>
                  </a:lnTo>
                  <a:lnTo>
                    <a:pt x="199306" y="34829"/>
                  </a:lnTo>
                  <a:lnTo>
                    <a:pt x="221877" y="84957"/>
                  </a:lnTo>
                  <a:lnTo>
                    <a:pt x="231753" y="145601"/>
                  </a:lnTo>
                  <a:lnTo>
                    <a:pt x="235268" y="165510"/>
                  </a:lnTo>
                  <a:lnTo>
                    <a:pt x="229658" y="1898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467389" y="1251102"/>
              <a:ext cx="176301" cy="177943"/>
            </a:xfrm>
            <a:custGeom>
              <a:avLst/>
              <a:gdLst/>
              <a:ahLst/>
              <a:cxnLst/>
              <a:rect l="0" t="0" r="0" b="0"/>
              <a:pathLst>
                <a:path w="176301" h="177943">
                  <a:moveTo>
                    <a:pt x="123657" y="64960"/>
                  </a:moveTo>
                  <a:lnTo>
                    <a:pt x="114083" y="33678"/>
                  </a:lnTo>
                  <a:lnTo>
                    <a:pt x="103414" y="17521"/>
                  </a:lnTo>
                  <a:lnTo>
                    <a:pt x="87755" y="5661"/>
                  </a:lnTo>
                  <a:lnTo>
                    <a:pt x="78665" y="861"/>
                  </a:lnTo>
                  <a:lnTo>
                    <a:pt x="70266" y="0"/>
                  </a:lnTo>
                  <a:lnTo>
                    <a:pt x="54695" y="5283"/>
                  </a:lnTo>
                  <a:lnTo>
                    <a:pt x="32774" y="21411"/>
                  </a:lnTo>
                  <a:lnTo>
                    <a:pt x="17051" y="46597"/>
                  </a:lnTo>
                  <a:lnTo>
                    <a:pt x="2427" y="87719"/>
                  </a:lnTo>
                  <a:lnTo>
                    <a:pt x="0" y="124996"/>
                  </a:lnTo>
                  <a:lnTo>
                    <a:pt x="3578" y="147794"/>
                  </a:lnTo>
                  <a:lnTo>
                    <a:pt x="15307" y="166506"/>
                  </a:lnTo>
                  <a:lnTo>
                    <a:pt x="23348" y="174771"/>
                  </a:lnTo>
                  <a:lnTo>
                    <a:pt x="32218" y="177942"/>
                  </a:lnTo>
                  <a:lnTo>
                    <a:pt x="41641" y="177716"/>
                  </a:lnTo>
                  <a:lnTo>
                    <a:pt x="60299" y="171226"/>
                  </a:lnTo>
                  <a:lnTo>
                    <a:pt x="76391" y="160542"/>
                  </a:lnTo>
                  <a:lnTo>
                    <a:pt x="88221" y="138636"/>
                  </a:lnTo>
                  <a:lnTo>
                    <a:pt x="98340" y="96538"/>
                  </a:lnTo>
                  <a:lnTo>
                    <a:pt x="99760" y="82503"/>
                  </a:lnTo>
                  <a:lnTo>
                    <a:pt x="101876" y="77825"/>
                  </a:lnTo>
                  <a:lnTo>
                    <a:pt x="104458" y="79386"/>
                  </a:lnTo>
                  <a:lnTo>
                    <a:pt x="126940" y="134611"/>
                  </a:lnTo>
                  <a:lnTo>
                    <a:pt x="140324" y="149728"/>
                  </a:lnTo>
                  <a:lnTo>
                    <a:pt x="176300" y="1702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675274" y="1305533"/>
              <a:ext cx="31587" cy="168457"/>
            </a:xfrm>
            <a:custGeom>
              <a:avLst/>
              <a:gdLst/>
              <a:ahLst/>
              <a:cxnLst/>
              <a:rect l="0" t="0" r="0" b="0"/>
              <a:pathLst>
                <a:path w="31587" h="168457">
                  <a:moveTo>
                    <a:pt x="0" y="0"/>
                  </a:moveTo>
                  <a:lnTo>
                    <a:pt x="3120" y="42692"/>
                  </a:lnTo>
                  <a:lnTo>
                    <a:pt x="10724" y="103238"/>
                  </a:lnTo>
                  <a:lnTo>
                    <a:pt x="21789" y="148858"/>
                  </a:lnTo>
                  <a:lnTo>
                    <a:pt x="31586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654218" y="1200248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717388" y="1292306"/>
              <a:ext cx="151409" cy="163133"/>
            </a:xfrm>
            <a:custGeom>
              <a:avLst/>
              <a:gdLst/>
              <a:ahLst/>
              <a:cxnLst/>
              <a:rect l="0" t="0" r="0" b="0"/>
              <a:pathLst>
                <a:path w="151409" h="163133">
                  <a:moveTo>
                    <a:pt x="0" y="13227"/>
                  </a:moveTo>
                  <a:lnTo>
                    <a:pt x="11179" y="24406"/>
                  </a:lnTo>
                  <a:lnTo>
                    <a:pt x="34845" y="86445"/>
                  </a:lnTo>
                  <a:lnTo>
                    <a:pt x="60943" y="147839"/>
                  </a:lnTo>
                  <a:lnTo>
                    <a:pt x="65195" y="159120"/>
                  </a:lnTo>
                  <a:lnTo>
                    <a:pt x="65691" y="163132"/>
                  </a:lnTo>
                  <a:lnTo>
                    <a:pt x="63681" y="162297"/>
                  </a:lnTo>
                  <a:lnTo>
                    <a:pt x="56379" y="152010"/>
                  </a:lnTo>
                  <a:lnTo>
                    <a:pt x="38635" y="101260"/>
                  </a:lnTo>
                  <a:lnTo>
                    <a:pt x="26912" y="47687"/>
                  </a:lnTo>
                  <a:lnTo>
                    <a:pt x="28729" y="19964"/>
                  </a:lnTo>
                  <a:lnTo>
                    <a:pt x="34361" y="10699"/>
                  </a:lnTo>
                  <a:lnTo>
                    <a:pt x="42794" y="4523"/>
                  </a:lnTo>
                  <a:lnTo>
                    <a:pt x="53096" y="405"/>
                  </a:lnTo>
                  <a:lnTo>
                    <a:pt x="62304" y="0"/>
                  </a:lnTo>
                  <a:lnTo>
                    <a:pt x="78774" y="5789"/>
                  </a:lnTo>
                  <a:lnTo>
                    <a:pt x="101199" y="27791"/>
                  </a:lnTo>
                  <a:lnTo>
                    <a:pt x="133676" y="76930"/>
                  </a:lnTo>
                  <a:lnTo>
                    <a:pt x="150278" y="118617"/>
                  </a:lnTo>
                  <a:lnTo>
                    <a:pt x="151408" y="136496"/>
                  </a:lnTo>
                  <a:lnTo>
                    <a:pt x="147400" y="1606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901124" y="1095505"/>
              <a:ext cx="302264" cy="388764"/>
            </a:xfrm>
            <a:custGeom>
              <a:avLst/>
              <a:gdLst/>
              <a:ahLst/>
              <a:cxnLst/>
              <a:rect l="0" t="0" r="0" b="0"/>
              <a:pathLst>
                <a:path w="302264" h="388764">
                  <a:moveTo>
                    <a:pt x="111062" y="273199"/>
                  </a:moveTo>
                  <a:lnTo>
                    <a:pt x="96490" y="230508"/>
                  </a:lnTo>
                  <a:lnTo>
                    <a:pt x="90819" y="220172"/>
                  </a:lnTo>
                  <a:lnTo>
                    <a:pt x="75159" y="205568"/>
                  </a:lnTo>
                  <a:lnTo>
                    <a:pt x="66070" y="200036"/>
                  </a:lnTo>
                  <a:lnTo>
                    <a:pt x="55331" y="198687"/>
                  </a:lnTo>
                  <a:lnTo>
                    <a:pt x="30921" y="203428"/>
                  </a:lnTo>
                  <a:lnTo>
                    <a:pt x="21369" y="209138"/>
                  </a:lnTo>
                  <a:lnTo>
                    <a:pt x="7638" y="224840"/>
                  </a:lnTo>
                  <a:lnTo>
                    <a:pt x="755" y="246637"/>
                  </a:lnTo>
                  <a:lnTo>
                    <a:pt x="0" y="291455"/>
                  </a:lnTo>
                  <a:lnTo>
                    <a:pt x="10226" y="352714"/>
                  </a:lnTo>
                  <a:lnTo>
                    <a:pt x="25682" y="382027"/>
                  </a:lnTo>
                  <a:lnTo>
                    <a:pt x="33086" y="386695"/>
                  </a:lnTo>
                  <a:lnTo>
                    <a:pt x="50670" y="388763"/>
                  </a:lnTo>
                  <a:lnTo>
                    <a:pt x="59103" y="384167"/>
                  </a:lnTo>
                  <a:lnTo>
                    <a:pt x="74711" y="366582"/>
                  </a:lnTo>
                  <a:lnTo>
                    <a:pt x="95390" y="308759"/>
                  </a:lnTo>
                  <a:lnTo>
                    <a:pt x="105898" y="257089"/>
                  </a:lnTo>
                  <a:lnTo>
                    <a:pt x="109532" y="197846"/>
                  </a:lnTo>
                  <a:lnTo>
                    <a:pt x="110609" y="137009"/>
                  </a:lnTo>
                  <a:lnTo>
                    <a:pt x="110928" y="81418"/>
                  </a:lnTo>
                  <a:lnTo>
                    <a:pt x="109852" y="30242"/>
                  </a:lnTo>
                  <a:lnTo>
                    <a:pt x="105456" y="3781"/>
                  </a:lnTo>
                  <a:lnTo>
                    <a:pt x="102645" y="0"/>
                  </a:lnTo>
                  <a:lnTo>
                    <a:pt x="99601" y="2159"/>
                  </a:lnTo>
                  <a:lnTo>
                    <a:pt x="96403" y="8278"/>
                  </a:lnTo>
                  <a:lnTo>
                    <a:pt x="90848" y="70954"/>
                  </a:lnTo>
                  <a:lnTo>
                    <a:pt x="95761" y="131734"/>
                  </a:lnTo>
                  <a:lnTo>
                    <a:pt x="107997" y="181045"/>
                  </a:lnTo>
                  <a:lnTo>
                    <a:pt x="118213" y="231466"/>
                  </a:lnTo>
                  <a:lnTo>
                    <a:pt x="132146" y="284843"/>
                  </a:lnTo>
                  <a:lnTo>
                    <a:pt x="146163" y="334511"/>
                  </a:lnTo>
                  <a:lnTo>
                    <a:pt x="150840" y="339810"/>
                  </a:lnTo>
                  <a:lnTo>
                    <a:pt x="156298" y="341003"/>
                  </a:lnTo>
                  <a:lnTo>
                    <a:pt x="162276" y="339459"/>
                  </a:lnTo>
                  <a:lnTo>
                    <a:pt x="167432" y="333750"/>
                  </a:lnTo>
                  <a:lnTo>
                    <a:pt x="193832" y="274293"/>
                  </a:lnTo>
                  <a:lnTo>
                    <a:pt x="209850" y="257698"/>
                  </a:lnTo>
                  <a:lnTo>
                    <a:pt x="267326" y="229159"/>
                  </a:lnTo>
                  <a:lnTo>
                    <a:pt x="278409" y="222782"/>
                  </a:lnTo>
                  <a:lnTo>
                    <a:pt x="293844" y="203219"/>
                  </a:lnTo>
                  <a:lnTo>
                    <a:pt x="302263" y="180096"/>
                  </a:lnTo>
                  <a:lnTo>
                    <a:pt x="302105" y="158120"/>
                  </a:lnTo>
                  <a:lnTo>
                    <a:pt x="298086" y="149687"/>
                  </a:lnTo>
                  <a:lnTo>
                    <a:pt x="284261" y="137196"/>
                  </a:lnTo>
                  <a:lnTo>
                    <a:pt x="263298" y="130865"/>
                  </a:lnTo>
                  <a:lnTo>
                    <a:pt x="239554" y="129221"/>
                  </a:lnTo>
                  <a:lnTo>
                    <a:pt x="217303" y="132390"/>
                  </a:lnTo>
                  <a:lnTo>
                    <a:pt x="207626" y="138382"/>
                  </a:lnTo>
                  <a:lnTo>
                    <a:pt x="167914" y="189011"/>
                  </a:lnTo>
                  <a:lnTo>
                    <a:pt x="159726" y="213165"/>
                  </a:lnTo>
                  <a:lnTo>
                    <a:pt x="154470" y="266800"/>
                  </a:lnTo>
                  <a:lnTo>
                    <a:pt x="159990" y="291412"/>
                  </a:lnTo>
                  <a:lnTo>
                    <a:pt x="176252" y="321879"/>
                  </a:lnTo>
                  <a:lnTo>
                    <a:pt x="190339" y="336949"/>
                  </a:lnTo>
                  <a:lnTo>
                    <a:pt x="208298" y="347546"/>
                  </a:lnTo>
                  <a:lnTo>
                    <a:pt x="227977" y="349916"/>
                  </a:lnTo>
                  <a:lnTo>
                    <a:pt x="258461" y="3468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8235332" y="1227469"/>
              <a:ext cx="82182" cy="226002"/>
            </a:xfrm>
            <a:custGeom>
              <a:avLst/>
              <a:gdLst/>
              <a:ahLst/>
              <a:cxnLst/>
              <a:rect l="0" t="0" r="0" b="0"/>
              <a:pathLst>
                <a:path w="82182" h="226002">
                  <a:moveTo>
                    <a:pt x="8481" y="57007"/>
                  </a:moveTo>
                  <a:lnTo>
                    <a:pt x="2892" y="73775"/>
                  </a:lnTo>
                  <a:lnTo>
                    <a:pt x="7334" y="120457"/>
                  </a:lnTo>
                  <a:lnTo>
                    <a:pt x="19477" y="178552"/>
                  </a:lnTo>
                  <a:lnTo>
                    <a:pt x="33140" y="224516"/>
                  </a:lnTo>
                  <a:lnTo>
                    <a:pt x="34280" y="226001"/>
                  </a:lnTo>
                  <a:lnTo>
                    <a:pt x="21703" y="163846"/>
                  </a:lnTo>
                  <a:lnTo>
                    <a:pt x="8320" y="109264"/>
                  </a:lnTo>
                  <a:lnTo>
                    <a:pt x="0" y="53421"/>
                  </a:lnTo>
                  <a:lnTo>
                    <a:pt x="4149" y="16950"/>
                  </a:lnTo>
                  <a:lnTo>
                    <a:pt x="10272" y="9246"/>
                  </a:lnTo>
                  <a:lnTo>
                    <a:pt x="29554" y="685"/>
                  </a:lnTo>
                  <a:lnTo>
                    <a:pt x="50602" y="0"/>
                  </a:lnTo>
                  <a:lnTo>
                    <a:pt x="82181" y="43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8433327" y="13897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4" name="Freeform 83"/>
          <p:cNvSpPr/>
          <p:nvPr/>
        </p:nvSpPr>
        <p:spPr>
          <a:xfrm>
            <a:off x="280106" y="3276271"/>
            <a:ext cx="214076" cy="347213"/>
          </a:xfrm>
          <a:custGeom>
            <a:avLst/>
            <a:gdLst/>
            <a:ahLst/>
            <a:cxnLst/>
            <a:rect l="0" t="0" r="0" b="0"/>
            <a:pathLst>
              <a:path w="214076" h="347213">
                <a:moveTo>
                  <a:pt x="56147" y="94756"/>
                </a:moveTo>
                <a:lnTo>
                  <a:pt x="50558" y="111524"/>
                </a:lnTo>
                <a:lnTo>
                  <a:pt x="50934" y="129114"/>
                </a:lnTo>
                <a:lnTo>
                  <a:pt x="55118" y="180182"/>
                </a:lnTo>
                <a:lnTo>
                  <a:pt x="63180" y="238189"/>
                </a:lnTo>
                <a:lnTo>
                  <a:pt x="65985" y="294707"/>
                </a:lnTo>
                <a:lnTo>
                  <a:pt x="72129" y="345342"/>
                </a:lnTo>
                <a:lnTo>
                  <a:pt x="72651" y="347212"/>
                </a:lnTo>
                <a:lnTo>
                  <a:pt x="65015" y="285756"/>
                </a:lnTo>
                <a:lnTo>
                  <a:pt x="47024" y="231227"/>
                </a:lnTo>
                <a:lnTo>
                  <a:pt x="28256" y="168620"/>
                </a:lnTo>
                <a:lnTo>
                  <a:pt x="10548" y="106924"/>
                </a:lnTo>
                <a:lnTo>
                  <a:pt x="3" y="74185"/>
                </a:lnTo>
                <a:lnTo>
                  <a:pt x="0" y="64664"/>
                </a:lnTo>
                <a:lnTo>
                  <a:pt x="6237" y="47847"/>
                </a:lnTo>
                <a:lnTo>
                  <a:pt x="19927" y="35693"/>
                </a:lnTo>
                <a:lnTo>
                  <a:pt x="62901" y="18358"/>
                </a:lnTo>
                <a:lnTo>
                  <a:pt x="116450" y="12075"/>
                </a:lnTo>
                <a:lnTo>
                  <a:pt x="168968" y="7714"/>
                </a:lnTo>
                <a:lnTo>
                  <a:pt x="214075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reeform 84"/>
          <p:cNvSpPr/>
          <p:nvPr/>
        </p:nvSpPr>
        <p:spPr>
          <a:xfrm>
            <a:off x="304668" y="3455255"/>
            <a:ext cx="147400" cy="21058"/>
          </a:xfrm>
          <a:custGeom>
            <a:avLst/>
            <a:gdLst/>
            <a:ahLst/>
            <a:cxnLst/>
            <a:rect l="0" t="0" r="0" b="0"/>
            <a:pathLst>
              <a:path w="147400" h="21058">
                <a:moveTo>
                  <a:pt x="147399" y="0"/>
                </a:moveTo>
                <a:lnTo>
                  <a:pt x="88782" y="9065"/>
                </a:lnTo>
                <a:lnTo>
                  <a:pt x="26971" y="18669"/>
                </a:lnTo>
                <a:lnTo>
                  <a:pt x="0" y="2105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reeform 85"/>
          <p:cNvSpPr/>
          <p:nvPr/>
        </p:nvSpPr>
        <p:spPr>
          <a:xfrm>
            <a:off x="486724" y="3474343"/>
            <a:ext cx="154857" cy="139335"/>
          </a:xfrm>
          <a:custGeom>
            <a:avLst/>
            <a:gdLst/>
            <a:ahLst/>
            <a:cxnLst/>
            <a:rect l="0" t="0" r="0" b="0"/>
            <a:pathLst>
              <a:path w="154857" h="139335">
                <a:moveTo>
                  <a:pt x="112742" y="33555"/>
                </a:moveTo>
                <a:lnTo>
                  <a:pt x="101563" y="16787"/>
                </a:lnTo>
                <a:lnTo>
                  <a:pt x="86717" y="5436"/>
                </a:lnTo>
                <a:lnTo>
                  <a:pt x="77844" y="770"/>
                </a:lnTo>
                <a:lnTo>
                  <a:pt x="68420" y="0"/>
                </a:lnTo>
                <a:lnTo>
                  <a:pt x="48590" y="5384"/>
                </a:lnTo>
                <a:lnTo>
                  <a:pt x="23284" y="21568"/>
                </a:lnTo>
                <a:lnTo>
                  <a:pt x="11372" y="37586"/>
                </a:lnTo>
                <a:lnTo>
                  <a:pt x="3348" y="57573"/>
                </a:lnTo>
                <a:lnTo>
                  <a:pt x="0" y="93964"/>
                </a:lnTo>
                <a:lnTo>
                  <a:pt x="3363" y="116555"/>
                </a:lnTo>
                <a:lnTo>
                  <a:pt x="8237" y="125153"/>
                </a:lnTo>
                <a:lnTo>
                  <a:pt x="23011" y="137826"/>
                </a:lnTo>
                <a:lnTo>
                  <a:pt x="31865" y="139334"/>
                </a:lnTo>
                <a:lnTo>
                  <a:pt x="51060" y="134770"/>
                </a:lnTo>
                <a:lnTo>
                  <a:pt x="68170" y="121823"/>
                </a:lnTo>
                <a:lnTo>
                  <a:pt x="76008" y="113457"/>
                </a:lnTo>
                <a:lnTo>
                  <a:pt x="84718" y="91684"/>
                </a:lnTo>
                <a:lnTo>
                  <a:pt x="87040" y="79326"/>
                </a:lnTo>
                <a:lnTo>
                  <a:pt x="89758" y="74598"/>
                </a:lnTo>
                <a:lnTo>
                  <a:pt x="92740" y="74955"/>
                </a:lnTo>
                <a:lnTo>
                  <a:pt x="136591" y="119336"/>
                </a:lnTo>
                <a:lnTo>
                  <a:pt x="154856" y="12831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Freeform 86"/>
          <p:cNvSpPr/>
          <p:nvPr/>
        </p:nvSpPr>
        <p:spPr>
          <a:xfrm>
            <a:off x="665992" y="3476312"/>
            <a:ext cx="101931" cy="133425"/>
          </a:xfrm>
          <a:custGeom>
            <a:avLst/>
            <a:gdLst/>
            <a:ahLst/>
            <a:cxnLst/>
            <a:rect l="0" t="0" r="0" b="0"/>
            <a:pathLst>
              <a:path w="101931" h="133425">
                <a:moveTo>
                  <a:pt x="80873" y="0"/>
                </a:moveTo>
                <a:lnTo>
                  <a:pt x="58516" y="0"/>
                </a:lnTo>
                <a:lnTo>
                  <a:pt x="27845" y="11179"/>
                </a:lnTo>
                <a:lnTo>
                  <a:pt x="13241" y="26025"/>
                </a:lnTo>
                <a:lnTo>
                  <a:pt x="4021" y="45492"/>
                </a:lnTo>
                <a:lnTo>
                  <a:pt x="0" y="81589"/>
                </a:lnTo>
                <a:lnTo>
                  <a:pt x="3205" y="104112"/>
                </a:lnTo>
                <a:lnTo>
                  <a:pt x="8038" y="112692"/>
                </a:lnTo>
                <a:lnTo>
                  <a:pt x="22765" y="125344"/>
                </a:lnTo>
                <a:lnTo>
                  <a:pt x="44129" y="131748"/>
                </a:lnTo>
                <a:lnTo>
                  <a:pt x="66882" y="133424"/>
                </a:lnTo>
                <a:lnTo>
                  <a:pt x="101930" y="12634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Freeform 87"/>
          <p:cNvSpPr/>
          <p:nvPr/>
        </p:nvSpPr>
        <p:spPr>
          <a:xfrm>
            <a:off x="843767" y="3286799"/>
            <a:ext cx="18912" cy="315856"/>
          </a:xfrm>
          <a:custGeom>
            <a:avLst/>
            <a:gdLst/>
            <a:ahLst/>
            <a:cxnLst/>
            <a:rect l="0" t="0" r="0" b="0"/>
            <a:pathLst>
              <a:path w="18912" h="315856">
                <a:moveTo>
                  <a:pt x="8383" y="0"/>
                </a:moveTo>
                <a:lnTo>
                  <a:pt x="2794" y="58616"/>
                </a:lnTo>
                <a:lnTo>
                  <a:pt x="0" y="118857"/>
                </a:lnTo>
                <a:lnTo>
                  <a:pt x="6380" y="173216"/>
                </a:lnTo>
                <a:lnTo>
                  <a:pt x="13576" y="233997"/>
                </a:lnTo>
                <a:lnTo>
                  <a:pt x="18209" y="295817"/>
                </a:lnTo>
                <a:lnTo>
                  <a:pt x="18911" y="31585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Freeform 88"/>
          <p:cNvSpPr/>
          <p:nvPr/>
        </p:nvSpPr>
        <p:spPr>
          <a:xfrm>
            <a:off x="757393" y="3423670"/>
            <a:ext cx="189514" cy="21057"/>
          </a:xfrm>
          <a:custGeom>
            <a:avLst/>
            <a:gdLst/>
            <a:ahLst/>
            <a:cxnLst/>
            <a:rect l="0" t="0" r="0" b="0"/>
            <a:pathLst>
              <a:path w="189514" h="21057">
                <a:moveTo>
                  <a:pt x="189513" y="0"/>
                </a:moveTo>
                <a:lnTo>
                  <a:pt x="140583" y="3119"/>
                </a:lnTo>
                <a:lnTo>
                  <a:pt x="81452" y="14654"/>
                </a:lnTo>
                <a:lnTo>
                  <a:pt x="22155" y="19791"/>
                </a:lnTo>
                <a:lnTo>
                  <a:pt x="0" y="2105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reeform 89"/>
          <p:cNvSpPr/>
          <p:nvPr/>
        </p:nvSpPr>
        <p:spPr>
          <a:xfrm>
            <a:off x="939642" y="3465783"/>
            <a:ext cx="121475" cy="131730"/>
          </a:xfrm>
          <a:custGeom>
            <a:avLst/>
            <a:gdLst/>
            <a:ahLst/>
            <a:cxnLst/>
            <a:rect l="0" t="0" r="0" b="0"/>
            <a:pathLst>
              <a:path w="121475" h="131730">
                <a:moveTo>
                  <a:pt x="102021" y="10529"/>
                </a:moveTo>
                <a:lnTo>
                  <a:pt x="85253" y="4940"/>
                </a:lnTo>
                <a:lnTo>
                  <a:pt x="67662" y="8435"/>
                </a:lnTo>
                <a:lnTo>
                  <a:pt x="27774" y="29743"/>
                </a:lnTo>
                <a:lnTo>
                  <a:pt x="13260" y="45974"/>
                </a:lnTo>
                <a:lnTo>
                  <a:pt x="4080" y="66057"/>
                </a:lnTo>
                <a:lnTo>
                  <a:pt x="0" y="90580"/>
                </a:lnTo>
                <a:lnTo>
                  <a:pt x="4426" y="110838"/>
                </a:lnTo>
                <a:lnTo>
                  <a:pt x="8881" y="119515"/>
                </a:lnTo>
                <a:lnTo>
                  <a:pt x="16531" y="125300"/>
                </a:lnTo>
                <a:lnTo>
                  <a:pt x="37509" y="131729"/>
                </a:lnTo>
                <a:lnTo>
                  <a:pt x="59311" y="128346"/>
                </a:lnTo>
                <a:lnTo>
                  <a:pt x="88196" y="113288"/>
                </a:lnTo>
                <a:lnTo>
                  <a:pt x="111573" y="90889"/>
                </a:lnTo>
                <a:lnTo>
                  <a:pt x="118917" y="81650"/>
                </a:lnTo>
                <a:lnTo>
                  <a:pt x="121474" y="70811"/>
                </a:lnTo>
                <a:lnTo>
                  <a:pt x="118076" y="46290"/>
                </a:lnTo>
                <a:lnTo>
                  <a:pt x="91492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Freeform 90"/>
          <p:cNvSpPr/>
          <p:nvPr/>
        </p:nvSpPr>
        <p:spPr>
          <a:xfrm>
            <a:off x="1088716" y="3402613"/>
            <a:ext cx="79290" cy="182603"/>
          </a:xfrm>
          <a:custGeom>
            <a:avLst/>
            <a:gdLst/>
            <a:ahLst/>
            <a:cxnLst/>
            <a:rect l="0" t="0" r="0" b="0"/>
            <a:pathLst>
              <a:path w="79290" h="182603">
                <a:moveTo>
                  <a:pt x="5589" y="73699"/>
                </a:moveTo>
                <a:lnTo>
                  <a:pt x="0" y="90467"/>
                </a:lnTo>
                <a:lnTo>
                  <a:pt x="3495" y="108057"/>
                </a:lnTo>
                <a:lnTo>
                  <a:pt x="26462" y="168699"/>
                </a:lnTo>
                <a:lnTo>
                  <a:pt x="31244" y="182602"/>
                </a:lnTo>
                <a:lnTo>
                  <a:pt x="15565" y="123781"/>
                </a:lnTo>
                <a:lnTo>
                  <a:pt x="7560" y="69684"/>
                </a:lnTo>
                <a:lnTo>
                  <a:pt x="12704" y="45008"/>
                </a:lnTo>
                <a:lnTo>
                  <a:pt x="17352" y="33515"/>
                </a:lnTo>
                <a:lnTo>
                  <a:pt x="31874" y="17625"/>
                </a:lnTo>
                <a:lnTo>
                  <a:pt x="48857" y="7833"/>
                </a:lnTo>
                <a:lnTo>
                  <a:pt x="79289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reeform 91"/>
          <p:cNvSpPr/>
          <p:nvPr/>
        </p:nvSpPr>
        <p:spPr>
          <a:xfrm>
            <a:off x="1243177" y="3402613"/>
            <a:ext cx="146662" cy="168457"/>
          </a:xfrm>
          <a:custGeom>
            <a:avLst/>
            <a:gdLst/>
            <a:ahLst/>
            <a:cxnLst/>
            <a:rect l="0" t="0" r="0" b="0"/>
            <a:pathLst>
              <a:path w="146662" h="168457">
                <a:moveTo>
                  <a:pt x="93284" y="0"/>
                </a:moveTo>
                <a:lnTo>
                  <a:pt x="40579" y="19128"/>
                </a:lnTo>
                <a:lnTo>
                  <a:pt x="17096" y="37773"/>
                </a:lnTo>
                <a:lnTo>
                  <a:pt x="2491" y="55392"/>
                </a:lnTo>
                <a:lnTo>
                  <a:pt x="0" y="63834"/>
                </a:lnTo>
                <a:lnTo>
                  <a:pt x="679" y="71802"/>
                </a:lnTo>
                <a:lnTo>
                  <a:pt x="3471" y="79453"/>
                </a:lnTo>
                <a:lnTo>
                  <a:pt x="10012" y="84554"/>
                </a:lnTo>
                <a:lnTo>
                  <a:pt x="29758" y="90222"/>
                </a:lnTo>
                <a:lnTo>
                  <a:pt x="93253" y="90883"/>
                </a:lnTo>
                <a:lnTo>
                  <a:pt x="124860" y="99198"/>
                </a:lnTo>
                <a:lnTo>
                  <a:pt x="133052" y="104736"/>
                </a:lnTo>
                <a:lnTo>
                  <a:pt x="145274" y="120249"/>
                </a:lnTo>
                <a:lnTo>
                  <a:pt x="146661" y="129299"/>
                </a:lnTo>
                <a:lnTo>
                  <a:pt x="141963" y="148713"/>
                </a:lnTo>
                <a:lnTo>
                  <a:pt x="135095" y="155294"/>
                </a:lnTo>
                <a:lnTo>
                  <a:pt x="114986" y="162606"/>
                </a:lnTo>
                <a:lnTo>
                  <a:pt x="56570" y="167686"/>
                </a:lnTo>
                <a:lnTo>
                  <a:pt x="30113" y="16845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Freeform 92"/>
          <p:cNvSpPr/>
          <p:nvPr/>
        </p:nvSpPr>
        <p:spPr>
          <a:xfrm>
            <a:off x="1649017" y="3423670"/>
            <a:ext cx="121407" cy="139977"/>
          </a:xfrm>
          <a:custGeom>
            <a:avLst/>
            <a:gdLst/>
            <a:ahLst/>
            <a:cxnLst/>
            <a:rect l="0" t="0" r="0" b="0"/>
            <a:pathLst>
              <a:path w="121407" h="139977">
                <a:moveTo>
                  <a:pt x="87527" y="0"/>
                </a:moveTo>
                <a:lnTo>
                  <a:pt x="43564" y="14654"/>
                </a:lnTo>
                <a:lnTo>
                  <a:pt x="29773" y="27569"/>
                </a:lnTo>
                <a:lnTo>
                  <a:pt x="3774" y="84799"/>
                </a:lnTo>
                <a:lnTo>
                  <a:pt x="106" y="95137"/>
                </a:lnTo>
                <a:lnTo>
                  <a:pt x="0" y="104369"/>
                </a:lnTo>
                <a:lnTo>
                  <a:pt x="6122" y="120865"/>
                </a:lnTo>
                <a:lnTo>
                  <a:pt x="19761" y="132876"/>
                </a:lnTo>
                <a:lnTo>
                  <a:pt x="28312" y="137717"/>
                </a:lnTo>
                <a:lnTo>
                  <a:pt x="50290" y="139976"/>
                </a:lnTo>
                <a:lnTo>
                  <a:pt x="74487" y="135911"/>
                </a:lnTo>
                <a:lnTo>
                  <a:pt x="96939" y="126305"/>
                </a:lnTo>
                <a:lnTo>
                  <a:pt x="112377" y="111118"/>
                </a:lnTo>
                <a:lnTo>
                  <a:pt x="118131" y="102154"/>
                </a:lnTo>
                <a:lnTo>
                  <a:pt x="121406" y="82836"/>
                </a:lnTo>
                <a:lnTo>
                  <a:pt x="113976" y="41839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Freeform 93"/>
          <p:cNvSpPr/>
          <p:nvPr/>
        </p:nvSpPr>
        <p:spPr>
          <a:xfrm>
            <a:off x="1795123" y="3234156"/>
            <a:ext cx="99349" cy="315856"/>
          </a:xfrm>
          <a:custGeom>
            <a:avLst/>
            <a:gdLst/>
            <a:ahLst/>
            <a:cxnLst/>
            <a:rect l="0" t="0" r="0" b="0"/>
            <a:pathLst>
              <a:path w="99349" h="315856">
                <a:moveTo>
                  <a:pt x="99348" y="315855"/>
                </a:moveTo>
                <a:lnTo>
                  <a:pt x="89773" y="291809"/>
                </a:lnTo>
                <a:lnTo>
                  <a:pt x="69684" y="257076"/>
                </a:lnTo>
                <a:lnTo>
                  <a:pt x="49298" y="200620"/>
                </a:lnTo>
                <a:lnTo>
                  <a:pt x="23636" y="141886"/>
                </a:lnTo>
                <a:lnTo>
                  <a:pt x="4789" y="84889"/>
                </a:lnTo>
                <a:lnTo>
                  <a:pt x="0" y="63465"/>
                </a:lnTo>
                <a:lnTo>
                  <a:pt x="1771" y="42245"/>
                </a:lnTo>
                <a:lnTo>
                  <a:pt x="6221" y="34012"/>
                </a:lnTo>
                <a:lnTo>
                  <a:pt x="28081" y="16837"/>
                </a:lnTo>
                <a:lnTo>
                  <a:pt x="57234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Freeform 94"/>
          <p:cNvSpPr/>
          <p:nvPr/>
        </p:nvSpPr>
        <p:spPr>
          <a:xfrm>
            <a:off x="1747072" y="3413141"/>
            <a:ext cx="147400" cy="10530"/>
          </a:xfrm>
          <a:custGeom>
            <a:avLst/>
            <a:gdLst/>
            <a:ahLst/>
            <a:cxnLst/>
            <a:rect l="0" t="0" r="0" b="0"/>
            <a:pathLst>
              <a:path w="147400" h="10530">
                <a:moveTo>
                  <a:pt x="147399" y="0"/>
                </a:moveTo>
                <a:lnTo>
                  <a:pt x="88782" y="0"/>
                </a:lnTo>
                <a:lnTo>
                  <a:pt x="26972" y="3119"/>
                </a:ln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Freeform 95"/>
          <p:cNvSpPr/>
          <p:nvPr/>
        </p:nvSpPr>
        <p:spPr>
          <a:xfrm>
            <a:off x="2171890" y="3286799"/>
            <a:ext cx="256656" cy="323221"/>
          </a:xfrm>
          <a:custGeom>
            <a:avLst/>
            <a:gdLst/>
            <a:ahLst/>
            <a:cxnLst/>
            <a:rect l="0" t="0" r="0" b="0"/>
            <a:pathLst>
              <a:path w="256656" h="323221">
                <a:moveTo>
                  <a:pt x="80550" y="0"/>
                </a:moveTo>
                <a:lnTo>
                  <a:pt x="51869" y="53875"/>
                </a:lnTo>
                <a:lnTo>
                  <a:pt x="20744" y="114752"/>
                </a:lnTo>
                <a:lnTo>
                  <a:pt x="8736" y="131329"/>
                </a:lnTo>
                <a:lnTo>
                  <a:pt x="4598" y="132007"/>
                </a:lnTo>
                <a:lnTo>
                  <a:pt x="1839" y="127779"/>
                </a:lnTo>
                <a:lnTo>
                  <a:pt x="0" y="120281"/>
                </a:lnTo>
                <a:lnTo>
                  <a:pt x="3001" y="92960"/>
                </a:lnTo>
                <a:lnTo>
                  <a:pt x="22478" y="62639"/>
                </a:lnTo>
                <a:lnTo>
                  <a:pt x="50475" y="37017"/>
                </a:lnTo>
                <a:lnTo>
                  <a:pt x="80998" y="20196"/>
                </a:lnTo>
                <a:lnTo>
                  <a:pt x="101806" y="17945"/>
                </a:lnTo>
                <a:lnTo>
                  <a:pt x="121582" y="22013"/>
                </a:lnTo>
                <a:lnTo>
                  <a:pt x="138171" y="31620"/>
                </a:lnTo>
                <a:lnTo>
                  <a:pt x="150223" y="46809"/>
                </a:lnTo>
                <a:lnTo>
                  <a:pt x="155075" y="55772"/>
                </a:lnTo>
                <a:lnTo>
                  <a:pt x="157346" y="75091"/>
                </a:lnTo>
                <a:lnTo>
                  <a:pt x="149272" y="121677"/>
                </a:lnTo>
                <a:lnTo>
                  <a:pt x="134187" y="150956"/>
                </a:lnTo>
                <a:lnTo>
                  <a:pt x="114900" y="174449"/>
                </a:lnTo>
                <a:lnTo>
                  <a:pt x="112809" y="175961"/>
                </a:lnTo>
                <a:lnTo>
                  <a:pt x="116724" y="168282"/>
                </a:lnTo>
                <a:lnTo>
                  <a:pt x="123383" y="164830"/>
                </a:lnTo>
                <a:lnTo>
                  <a:pt x="143261" y="160995"/>
                </a:lnTo>
                <a:lnTo>
                  <a:pt x="164573" y="165530"/>
                </a:lnTo>
                <a:lnTo>
                  <a:pt x="216224" y="194024"/>
                </a:lnTo>
                <a:lnTo>
                  <a:pt x="232876" y="207505"/>
                </a:lnTo>
                <a:lnTo>
                  <a:pt x="249816" y="233838"/>
                </a:lnTo>
                <a:lnTo>
                  <a:pt x="256655" y="269457"/>
                </a:lnTo>
                <a:lnTo>
                  <a:pt x="252016" y="289774"/>
                </a:lnTo>
                <a:lnTo>
                  <a:pt x="247503" y="298468"/>
                </a:lnTo>
                <a:lnTo>
                  <a:pt x="233130" y="311247"/>
                </a:lnTo>
                <a:lnTo>
                  <a:pt x="213874" y="319656"/>
                </a:lnTo>
                <a:lnTo>
                  <a:pt x="176725" y="323220"/>
                </a:lnTo>
                <a:lnTo>
                  <a:pt x="122251" y="317656"/>
                </a:lnTo>
                <a:lnTo>
                  <a:pt x="80550" y="31585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reeform 96"/>
          <p:cNvSpPr/>
          <p:nvPr/>
        </p:nvSpPr>
        <p:spPr>
          <a:xfrm>
            <a:off x="2417359" y="3357726"/>
            <a:ext cx="214828" cy="208991"/>
          </a:xfrm>
          <a:custGeom>
            <a:avLst/>
            <a:gdLst/>
            <a:ahLst/>
            <a:cxnLst/>
            <a:rect l="0" t="0" r="0" b="0"/>
            <a:pathLst>
              <a:path w="214828" h="208991">
                <a:moveTo>
                  <a:pt x="140407" y="13301"/>
                </a:moveTo>
                <a:lnTo>
                  <a:pt x="129229" y="2123"/>
                </a:lnTo>
                <a:lnTo>
                  <a:pt x="122427" y="0"/>
                </a:lnTo>
                <a:lnTo>
                  <a:pt x="96085" y="2601"/>
                </a:lnTo>
                <a:lnTo>
                  <a:pt x="67224" y="11950"/>
                </a:lnTo>
                <a:lnTo>
                  <a:pt x="50949" y="22839"/>
                </a:lnTo>
                <a:lnTo>
                  <a:pt x="39037" y="38597"/>
                </a:lnTo>
                <a:lnTo>
                  <a:pt x="6076" y="97901"/>
                </a:lnTo>
                <a:lnTo>
                  <a:pt x="1720" y="108305"/>
                </a:lnTo>
                <a:lnTo>
                  <a:pt x="0" y="129225"/>
                </a:lnTo>
                <a:lnTo>
                  <a:pt x="8428" y="171250"/>
                </a:lnTo>
                <a:lnTo>
                  <a:pt x="20918" y="189176"/>
                </a:lnTo>
                <a:lnTo>
                  <a:pt x="29163" y="197231"/>
                </a:lnTo>
                <a:lnTo>
                  <a:pt x="53921" y="206182"/>
                </a:lnTo>
                <a:lnTo>
                  <a:pt x="82082" y="208990"/>
                </a:lnTo>
                <a:lnTo>
                  <a:pt x="139659" y="198269"/>
                </a:lnTo>
                <a:lnTo>
                  <a:pt x="166182" y="182880"/>
                </a:lnTo>
                <a:lnTo>
                  <a:pt x="210395" y="142943"/>
                </a:lnTo>
                <a:lnTo>
                  <a:pt x="213972" y="133654"/>
                </a:lnTo>
                <a:lnTo>
                  <a:pt x="214827" y="110855"/>
                </a:lnTo>
                <a:lnTo>
                  <a:pt x="208731" y="77301"/>
                </a:lnTo>
                <a:lnTo>
                  <a:pt x="196510" y="58903"/>
                </a:lnTo>
                <a:lnTo>
                  <a:pt x="179380" y="44097"/>
                </a:lnTo>
                <a:lnTo>
                  <a:pt x="140407" y="2382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Freeform 97"/>
          <p:cNvSpPr/>
          <p:nvPr/>
        </p:nvSpPr>
        <p:spPr>
          <a:xfrm>
            <a:off x="2715694" y="3413141"/>
            <a:ext cx="10529" cy="1"/>
          </a:xfrm>
          <a:custGeom>
            <a:avLst/>
            <a:gdLst/>
            <a:ahLst/>
            <a:cxnLst/>
            <a:rect l="0" t="0" r="0" b="0"/>
            <a:pathLst>
              <a:path w="10529" h="1">
                <a:moveTo>
                  <a:pt x="10528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Freeform 98"/>
          <p:cNvSpPr/>
          <p:nvPr/>
        </p:nvSpPr>
        <p:spPr>
          <a:xfrm>
            <a:off x="2726222" y="3528955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0" name="Group 109"/>
          <p:cNvGrpSpPr/>
          <p:nvPr/>
        </p:nvGrpSpPr>
        <p:grpSpPr>
          <a:xfrm>
            <a:off x="987549" y="1926715"/>
            <a:ext cx="2648961" cy="526425"/>
            <a:chOff x="987549" y="1926715"/>
            <a:chExt cx="2648961" cy="526425"/>
          </a:xfrm>
        </p:grpSpPr>
        <p:sp>
          <p:nvSpPr>
            <p:cNvPr id="100" name="Freeform 99"/>
            <p:cNvSpPr/>
            <p:nvPr/>
          </p:nvSpPr>
          <p:spPr>
            <a:xfrm>
              <a:off x="987549" y="1962548"/>
              <a:ext cx="355755" cy="473675"/>
            </a:xfrm>
            <a:custGeom>
              <a:avLst/>
              <a:gdLst/>
              <a:ahLst/>
              <a:cxnLst/>
              <a:rect l="0" t="0" r="0" b="0"/>
              <a:pathLst>
                <a:path w="355755" h="473675">
                  <a:moveTo>
                    <a:pt x="107414" y="58923"/>
                  </a:moveTo>
                  <a:lnTo>
                    <a:pt x="57916" y="114011"/>
                  </a:lnTo>
                  <a:lnTo>
                    <a:pt x="16135" y="160297"/>
                  </a:lnTo>
                  <a:lnTo>
                    <a:pt x="10297" y="160431"/>
                  </a:lnTo>
                  <a:lnTo>
                    <a:pt x="5235" y="155841"/>
                  </a:lnTo>
                  <a:lnTo>
                    <a:pt x="690" y="148101"/>
                  </a:lnTo>
                  <a:lnTo>
                    <a:pt x="0" y="139432"/>
                  </a:lnTo>
                  <a:lnTo>
                    <a:pt x="16118" y="84430"/>
                  </a:lnTo>
                  <a:lnTo>
                    <a:pt x="32270" y="55302"/>
                  </a:lnTo>
                  <a:lnTo>
                    <a:pt x="57463" y="31854"/>
                  </a:lnTo>
                  <a:lnTo>
                    <a:pt x="92744" y="10088"/>
                  </a:lnTo>
                  <a:lnTo>
                    <a:pt x="132833" y="0"/>
                  </a:lnTo>
                  <a:lnTo>
                    <a:pt x="157316" y="3879"/>
                  </a:lnTo>
                  <a:lnTo>
                    <a:pt x="178726" y="14572"/>
                  </a:lnTo>
                  <a:lnTo>
                    <a:pt x="196040" y="31023"/>
                  </a:lnTo>
                  <a:lnTo>
                    <a:pt x="205295" y="53152"/>
                  </a:lnTo>
                  <a:lnTo>
                    <a:pt x="208239" y="79755"/>
                  </a:lnTo>
                  <a:lnTo>
                    <a:pt x="200596" y="138254"/>
                  </a:lnTo>
                  <a:lnTo>
                    <a:pt x="183246" y="193979"/>
                  </a:lnTo>
                  <a:lnTo>
                    <a:pt x="171923" y="210975"/>
                  </a:lnTo>
                  <a:lnTo>
                    <a:pt x="155972" y="223208"/>
                  </a:lnTo>
                  <a:lnTo>
                    <a:pt x="146805" y="228108"/>
                  </a:lnTo>
                  <a:lnTo>
                    <a:pt x="143033" y="229035"/>
                  </a:lnTo>
                  <a:lnTo>
                    <a:pt x="142859" y="227313"/>
                  </a:lnTo>
                  <a:lnTo>
                    <a:pt x="145082" y="223826"/>
                  </a:lnTo>
                  <a:lnTo>
                    <a:pt x="164979" y="213328"/>
                  </a:lnTo>
                  <a:lnTo>
                    <a:pt x="186421" y="212555"/>
                  </a:lnTo>
                  <a:lnTo>
                    <a:pt x="232725" y="221591"/>
                  </a:lnTo>
                  <a:lnTo>
                    <a:pt x="286263" y="249522"/>
                  </a:lnTo>
                  <a:lnTo>
                    <a:pt x="306226" y="264127"/>
                  </a:lnTo>
                  <a:lnTo>
                    <a:pt x="345436" y="312287"/>
                  </a:lnTo>
                  <a:lnTo>
                    <a:pt x="353582" y="336086"/>
                  </a:lnTo>
                  <a:lnTo>
                    <a:pt x="355754" y="348983"/>
                  </a:lnTo>
                  <a:lnTo>
                    <a:pt x="351928" y="372672"/>
                  </a:lnTo>
                  <a:lnTo>
                    <a:pt x="341259" y="394899"/>
                  </a:lnTo>
                  <a:lnTo>
                    <a:pt x="314352" y="425973"/>
                  </a:lnTo>
                  <a:lnTo>
                    <a:pt x="277264" y="449348"/>
                  </a:lnTo>
                  <a:lnTo>
                    <a:pt x="222810" y="468320"/>
                  </a:lnTo>
                  <a:lnTo>
                    <a:pt x="193796" y="473674"/>
                  </a:lnTo>
                  <a:lnTo>
                    <a:pt x="130630" y="467579"/>
                  </a:lnTo>
                  <a:lnTo>
                    <a:pt x="72746" y="449521"/>
                  </a:lnTo>
                  <a:lnTo>
                    <a:pt x="44243" y="4379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390568" y="2053057"/>
              <a:ext cx="343598" cy="350570"/>
            </a:xfrm>
            <a:custGeom>
              <a:avLst/>
              <a:gdLst/>
              <a:ahLst/>
              <a:cxnLst/>
              <a:rect l="0" t="0" r="0" b="0"/>
              <a:pathLst>
                <a:path w="343598" h="350570">
                  <a:moveTo>
                    <a:pt x="157121" y="0"/>
                  </a:moveTo>
                  <a:lnTo>
                    <a:pt x="98504" y="20243"/>
                  </a:lnTo>
                  <a:lnTo>
                    <a:pt x="69303" y="44992"/>
                  </a:lnTo>
                  <a:lnTo>
                    <a:pt x="31230" y="103468"/>
                  </a:lnTo>
                  <a:lnTo>
                    <a:pt x="12975" y="139452"/>
                  </a:lnTo>
                  <a:lnTo>
                    <a:pt x="3277" y="179749"/>
                  </a:lnTo>
                  <a:lnTo>
                    <a:pt x="0" y="235287"/>
                  </a:lnTo>
                  <a:lnTo>
                    <a:pt x="5021" y="271706"/>
                  </a:lnTo>
                  <a:lnTo>
                    <a:pt x="19507" y="304723"/>
                  </a:lnTo>
                  <a:lnTo>
                    <a:pt x="38247" y="319876"/>
                  </a:lnTo>
                  <a:lnTo>
                    <a:pt x="93547" y="343074"/>
                  </a:lnTo>
                  <a:lnTo>
                    <a:pt x="114828" y="350569"/>
                  </a:lnTo>
                  <a:lnTo>
                    <a:pt x="152128" y="350187"/>
                  </a:lnTo>
                  <a:lnTo>
                    <a:pt x="212225" y="333229"/>
                  </a:lnTo>
                  <a:lnTo>
                    <a:pt x="266401" y="308108"/>
                  </a:lnTo>
                  <a:lnTo>
                    <a:pt x="296995" y="281974"/>
                  </a:lnTo>
                  <a:lnTo>
                    <a:pt x="332457" y="222991"/>
                  </a:lnTo>
                  <a:lnTo>
                    <a:pt x="340333" y="199713"/>
                  </a:lnTo>
                  <a:lnTo>
                    <a:pt x="343597" y="160299"/>
                  </a:lnTo>
                  <a:lnTo>
                    <a:pt x="340215" y="132855"/>
                  </a:lnTo>
                  <a:lnTo>
                    <a:pt x="328573" y="108180"/>
                  </a:lnTo>
                  <a:lnTo>
                    <a:pt x="298093" y="69332"/>
                  </a:lnTo>
                  <a:lnTo>
                    <a:pt x="265441" y="46409"/>
                  </a:lnTo>
                  <a:lnTo>
                    <a:pt x="209763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947772" y="2126756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39615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1958300" y="2232041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44175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364786" y="1926715"/>
              <a:ext cx="35712" cy="463255"/>
            </a:xfrm>
            <a:custGeom>
              <a:avLst/>
              <a:gdLst/>
              <a:ahLst/>
              <a:cxnLst/>
              <a:rect l="0" t="0" r="0" b="0"/>
              <a:pathLst>
                <a:path w="35712" h="463255">
                  <a:moveTo>
                    <a:pt x="14654" y="0"/>
                  </a:moveTo>
                  <a:lnTo>
                    <a:pt x="0" y="49551"/>
                  </a:lnTo>
                  <a:lnTo>
                    <a:pt x="2098" y="112126"/>
                  </a:lnTo>
                  <a:lnTo>
                    <a:pt x="4694" y="171653"/>
                  </a:lnTo>
                  <a:lnTo>
                    <a:pt x="9448" y="217060"/>
                  </a:lnTo>
                  <a:lnTo>
                    <a:pt x="12340" y="261417"/>
                  </a:lnTo>
                  <a:lnTo>
                    <a:pt x="14795" y="304528"/>
                  </a:lnTo>
                  <a:lnTo>
                    <a:pt x="21585" y="367091"/>
                  </a:lnTo>
                  <a:lnTo>
                    <a:pt x="25286" y="419683"/>
                  </a:lnTo>
                  <a:lnTo>
                    <a:pt x="35711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663709" y="2084642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84228" y="0"/>
                  </a:moveTo>
                  <a:lnTo>
                    <a:pt x="67461" y="11178"/>
                  </a:lnTo>
                  <a:lnTo>
                    <a:pt x="56109" y="26025"/>
                  </a:lnTo>
                  <a:lnTo>
                    <a:pt x="20438" y="84664"/>
                  </a:lnTo>
                  <a:lnTo>
                    <a:pt x="6056" y="10970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674238" y="2137285"/>
              <a:ext cx="105286" cy="73700"/>
            </a:xfrm>
            <a:custGeom>
              <a:avLst/>
              <a:gdLst/>
              <a:ahLst/>
              <a:cxnLst/>
              <a:rect l="0" t="0" r="0" b="0"/>
              <a:pathLst>
                <a:path w="105286" h="73700">
                  <a:moveTo>
                    <a:pt x="105285" y="73699"/>
                  </a:moveTo>
                  <a:lnTo>
                    <a:pt x="51171" y="3103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917609" y="2042528"/>
              <a:ext cx="222323" cy="274648"/>
            </a:xfrm>
            <a:custGeom>
              <a:avLst/>
              <a:gdLst/>
              <a:ahLst/>
              <a:cxnLst/>
              <a:rect l="0" t="0" r="0" b="0"/>
              <a:pathLst>
                <a:path w="222323" h="274648">
                  <a:moveTo>
                    <a:pt x="61956" y="0"/>
                  </a:moveTo>
                  <a:lnTo>
                    <a:pt x="0" y="50546"/>
                  </a:lnTo>
                  <a:lnTo>
                    <a:pt x="3614" y="42352"/>
                  </a:lnTo>
                  <a:lnTo>
                    <a:pt x="18803" y="23597"/>
                  </a:lnTo>
                  <a:lnTo>
                    <a:pt x="43710" y="8812"/>
                  </a:lnTo>
                  <a:lnTo>
                    <a:pt x="78906" y="2611"/>
                  </a:lnTo>
                  <a:lnTo>
                    <a:pt x="99125" y="7400"/>
                  </a:lnTo>
                  <a:lnTo>
                    <a:pt x="107792" y="11952"/>
                  </a:lnTo>
                  <a:lnTo>
                    <a:pt x="113570" y="19667"/>
                  </a:lnTo>
                  <a:lnTo>
                    <a:pt x="119990" y="40716"/>
                  </a:lnTo>
                  <a:lnTo>
                    <a:pt x="116605" y="62550"/>
                  </a:lnTo>
                  <a:lnTo>
                    <a:pt x="101545" y="91453"/>
                  </a:lnTo>
                  <a:lnTo>
                    <a:pt x="73322" y="124737"/>
                  </a:lnTo>
                  <a:lnTo>
                    <a:pt x="77146" y="121339"/>
                  </a:lnTo>
                  <a:lnTo>
                    <a:pt x="103631" y="117451"/>
                  </a:lnTo>
                  <a:lnTo>
                    <a:pt x="135525" y="121888"/>
                  </a:lnTo>
                  <a:lnTo>
                    <a:pt x="167202" y="136201"/>
                  </a:lnTo>
                  <a:lnTo>
                    <a:pt x="198815" y="160849"/>
                  </a:lnTo>
                  <a:lnTo>
                    <a:pt x="219230" y="190378"/>
                  </a:lnTo>
                  <a:lnTo>
                    <a:pt x="222322" y="210955"/>
                  </a:lnTo>
                  <a:lnTo>
                    <a:pt x="218628" y="230628"/>
                  </a:lnTo>
                  <a:lnTo>
                    <a:pt x="209187" y="247171"/>
                  </a:lnTo>
                  <a:lnTo>
                    <a:pt x="179539" y="269638"/>
                  </a:lnTo>
                  <a:lnTo>
                    <a:pt x="157499" y="274647"/>
                  </a:lnTo>
                  <a:lnTo>
                    <a:pt x="96938" y="272690"/>
                  </a:lnTo>
                  <a:lnTo>
                    <a:pt x="51427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192853" y="2021471"/>
              <a:ext cx="289391" cy="309124"/>
            </a:xfrm>
            <a:custGeom>
              <a:avLst/>
              <a:gdLst/>
              <a:ahLst/>
              <a:cxnLst/>
              <a:rect l="0" t="0" r="0" b="0"/>
              <a:pathLst>
                <a:path w="289391" h="309124">
                  <a:moveTo>
                    <a:pt x="144681" y="21057"/>
                  </a:moveTo>
                  <a:lnTo>
                    <a:pt x="127913" y="15468"/>
                  </a:lnTo>
                  <a:lnTo>
                    <a:pt x="95129" y="17581"/>
                  </a:lnTo>
                  <a:lnTo>
                    <a:pt x="61368" y="31206"/>
                  </a:lnTo>
                  <a:lnTo>
                    <a:pt x="34727" y="50060"/>
                  </a:lnTo>
                  <a:lnTo>
                    <a:pt x="17605" y="76054"/>
                  </a:lnTo>
                  <a:lnTo>
                    <a:pt x="2509" y="124684"/>
                  </a:lnTo>
                  <a:lnTo>
                    <a:pt x="0" y="165495"/>
                  </a:lnTo>
                  <a:lnTo>
                    <a:pt x="12160" y="224326"/>
                  </a:lnTo>
                  <a:lnTo>
                    <a:pt x="24951" y="254119"/>
                  </a:lnTo>
                  <a:lnTo>
                    <a:pt x="42334" y="275158"/>
                  </a:lnTo>
                  <a:lnTo>
                    <a:pt x="71852" y="294568"/>
                  </a:lnTo>
                  <a:lnTo>
                    <a:pt x="102824" y="307728"/>
                  </a:lnTo>
                  <a:lnTo>
                    <a:pt x="126858" y="309123"/>
                  </a:lnTo>
                  <a:lnTo>
                    <a:pt x="174825" y="300487"/>
                  </a:lnTo>
                  <a:lnTo>
                    <a:pt x="207425" y="279716"/>
                  </a:lnTo>
                  <a:lnTo>
                    <a:pt x="256331" y="235353"/>
                  </a:lnTo>
                  <a:lnTo>
                    <a:pt x="272259" y="208554"/>
                  </a:lnTo>
                  <a:lnTo>
                    <a:pt x="286951" y="159653"/>
                  </a:lnTo>
                  <a:lnTo>
                    <a:pt x="289390" y="118794"/>
                  </a:lnTo>
                  <a:lnTo>
                    <a:pt x="282054" y="78222"/>
                  </a:lnTo>
                  <a:lnTo>
                    <a:pt x="265582" y="44624"/>
                  </a:lnTo>
                  <a:lnTo>
                    <a:pt x="252617" y="27242"/>
                  </a:lnTo>
                  <a:lnTo>
                    <a:pt x="226574" y="9892"/>
                  </a:lnTo>
                  <a:lnTo>
                    <a:pt x="16573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600746" y="2326798"/>
              <a:ext cx="35764" cy="126342"/>
            </a:xfrm>
            <a:custGeom>
              <a:avLst/>
              <a:gdLst/>
              <a:ahLst/>
              <a:cxnLst/>
              <a:rect l="0" t="0" r="0" b="0"/>
              <a:pathLst>
                <a:path w="35764" h="126342">
                  <a:moveTo>
                    <a:pt x="0" y="0"/>
                  </a:moveTo>
                  <a:lnTo>
                    <a:pt x="15641" y="26386"/>
                  </a:lnTo>
                  <a:lnTo>
                    <a:pt x="34844" y="83312"/>
                  </a:lnTo>
                  <a:lnTo>
                    <a:pt x="35763" y="101758"/>
                  </a:lnTo>
                  <a:lnTo>
                    <a:pt x="31585" y="1263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3967613" y="1955196"/>
            <a:ext cx="517528" cy="385332"/>
            <a:chOff x="3967613" y="1955196"/>
            <a:chExt cx="517528" cy="385332"/>
          </a:xfrm>
        </p:grpSpPr>
        <p:sp>
          <p:nvSpPr>
            <p:cNvPr id="111" name="Freeform 110"/>
            <p:cNvSpPr/>
            <p:nvPr/>
          </p:nvSpPr>
          <p:spPr>
            <a:xfrm>
              <a:off x="3967613" y="1955196"/>
              <a:ext cx="254315" cy="385332"/>
            </a:xfrm>
            <a:custGeom>
              <a:avLst/>
              <a:gdLst/>
              <a:ahLst/>
              <a:cxnLst/>
              <a:rect l="0" t="0" r="0" b="0"/>
              <a:pathLst>
                <a:path w="254315" h="385332">
                  <a:moveTo>
                    <a:pt x="96387" y="34690"/>
                  </a:moveTo>
                  <a:lnTo>
                    <a:pt x="53725" y="90349"/>
                  </a:lnTo>
                  <a:lnTo>
                    <a:pt x="26088" y="130042"/>
                  </a:lnTo>
                  <a:lnTo>
                    <a:pt x="20275" y="133353"/>
                  </a:lnTo>
                  <a:lnTo>
                    <a:pt x="15230" y="132051"/>
                  </a:lnTo>
                  <a:lnTo>
                    <a:pt x="10697" y="127673"/>
                  </a:lnTo>
                  <a:lnTo>
                    <a:pt x="10014" y="121245"/>
                  </a:lnTo>
                  <a:lnTo>
                    <a:pt x="30842" y="65555"/>
                  </a:lnTo>
                  <a:lnTo>
                    <a:pt x="42299" y="44898"/>
                  </a:lnTo>
                  <a:lnTo>
                    <a:pt x="73082" y="19127"/>
                  </a:lnTo>
                  <a:lnTo>
                    <a:pt x="106249" y="2262"/>
                  </a:lnTo>
                  <a:lnTo>
                    <a:pt x="130796" y="0"/>
                  </a:lnTo>
                  <a:lnTo>
                    <a:pt x="154964" y="4064"/>
                  </a:lnTo>
                  <a:lnTo>
                    <a:pt x="181723" y="19506"/>
                  </a:lnTo>
                  <a:lnTo>
                    <a:pt x="197095" y="32231"/>
                  </a:lnTo>
                  <a:lnTo>
                    <a:pt x="213314" y="58138"/>
                  </a:lnTo>
                  <a:lnTo>
                    <a:pt x="220869" y="106738"/>
                  </a:lnTo>
                  <a:lnTo>
                    <a:pt x="219242" y="164518"/>
                  </a:lnTo>
                  <a:lnTo>
                    <a:pt x="208002" y="226321"/>
                  </a:lnTo>
                  <a:lnTo>
                    <a:pt x="186111" y="283589"/>
                  </a:lnTo>
                  <a:lnTo>
                    <a:pt x="164956" y="323557"/>
                  </a:lnTo>
                  <a:lnTo>
                    <a:pt x="116768" y="366849"/>
                  </a:lnTo>
                  <a:lnTo>
                    <a:pt x="80069" y="383191"/>
                  </a:lnTo>
                  <a:lnTo>
                    <a:pt x="56379" y="385331"/>
                  </a:lnTo>
                  <a:lnTo>
                    <a:pt x="45148" y="384264"/>
                  </a:lnTo>
                  <a:lnTo>
                    <a:pt x="26431" y="373720"/>
                  </a:lnTo>
                  <a:lnTo>
                    <a:pt x="11483" y="357335"/>
                  </a:lnTo>
                  <a:lnTo>
                    <a:pt x="940" y="338355"/>
                  </a:lnTo>
                  <a:lnTo>
                    <a:pt x="0" y="328380"/>
                  </a:lnTo>
                  <a:lnTo>
                    <a:pt x="5195" y="307938"/>
                  </a:lnTo>
                  <a:lnTo>
                    <a:pt x="21274" y="282288"/>
                  </a:lnTo>
                  <a:lnTo>
                    <a:pt x="37267" y="270296"/>
                  </a:lnTo>
                  <a:lnTo>
                    <a:pt x="76130" y="253064"/>
                  </a:lnTo>
                  <a:lnTo>
                    <a:pt x="99862" y="251848"/>
                  </a:lnTo>
                  <a:lnTo>
                    <a:pt x="153225" y="255010"/>
                  </a:lnTo>
                  <a:lnTo>
                    <a:pt x="213722" y="255634"/>
                  </a:lnTo>
                  <a:lnTo>
                    <a:pt x="254314" y="2557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390383" y="2063585"/>
              <a:ext cx="84229" cy="115815"/>
            </a:xfrm>
            <a:custGeom>
              <a:avLst/>
              <a:gdLst/>
              <a:ahLst/>
              <a:cxnLst/>
              <a:rect l="0" t="0" r="0" b="0"/>
              <a:pathLst>
                <a:path w="84229" h="115815">
                  <a:moveTo>
                    <a:pt x="84228" y="0"/>
                  </a:moveTo>
                  <a:lnTo>
                    <a:pt x="41566" y="54115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369326" y="2074114"/>
              <a:ext cx="115815" cy="105286"/>
            </a:xfrm>
            <a:custGeom>
              <a:avLst/>
              <a:gdLst/>
              <a:ahLst/>
              <a:cxnLst/>
              <a:rect l="0" t="0" r="0" b="0"/>
              <a:pathLst>
                <a:path w="115815" h="105286">
                  <a:moveTo>
                    <a:pt x="115814" y="105285"/>
                  </a:moveTo>
                  <a:lnTo>
                    <a:pt x="60154" y="595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4" name="Group 123"/>
          <p:cNvGrpSpPr/>
          <p:nvPr/>
        </p:nvGrpSpPr>
        <p:grpSpPr>
          <a:xfrm>
            <a:off x="4696271" y="1821430"/>
            <a:ext cx="2280073" cy="631710"/>
            <a:chOff x="4696271" y="1821430"/>
            <a:chExt cx="2280073" cy="631710"/>
          </a:xfrm>
        </p:grpSpPr>
        <p:sp>
          <p:nvSpPr>
            <p:cNvPr id="115" name="Freeform 114"/>
            <p:cNvSpPr/>
            <p:nvPr/>
          </p:nvSpPr>
          <p:spPr>
            <a:xfrm>
              <a:off x="4696271" y="1863544"/>
              <a:ext cx="20497" cy="484311"/>
            </a:xfrm>
            <a:custGeom>
              <a:avLst/>
              <a:gdLst/>
              <a:ahLst/>
              <a:cxnLst/>
              <a:rect l="0" t="0" r="0" b="0"/>
              <a:pathLst>
                <a:path w="20497" h="484311">
                  <a:moveTo>
                    <a:pt x="20496" y="0"/>
                  </a:moveTo>
                  <a:lnTo>
                    <a:pt x="5841" y="49551"/>
                  </a:lnTo>
                  <a:lnTo>
                    <a:pt x="1336" y="100079"/>
                  </a:lnTo>
                  <a:lnTo>
                    <a:pt x="0" y="159504"/>
                  </a:lnTo>
                  <a:lnTo>
                    <a:pt x="5194" y="210387"/>
                  </a:lnTo>
                  <a:lnTo>
                    <a:pt x="8553" y="266277"/>
                  </a:lnTo>
                  <a:lnTo>
                    <a:pt x="16923" y="325169"/>
                  </a:lnTo>
                  <a:lnTo>
                    <a:pt x="19790" y="387581"/>
                  </a:lnTo>
                  <a:lnTo>
                    <a:pt x="20356" y="445316"/>
                  </a:lnTo>
                  <a:lnTo>
                    <a:pt x="20496" y="4843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876370" y="1895129"/>
              <a:ext cx="278851" cy="431670"/>
            </a:xfrm>
            <a:custGeom>
              <a:avLst/>
              <a:gdLst/>
              <a:ahLst/>
              <a:cxnLst/>
              <a:rect l="0" t="0" r="0" b="0"/>
              <a:pathLst>
                <a:path w="278851" h="431670">
                  <a:moveTo>
                    <a:pt x="251008" y="0"/>
                  </a:moveTo>
                  <a:lnTo>
                    <a:pt x="195963" y="16788"/>
                  </a:lnTo>
                  <a:lnTo>
                    <a:pt x="159179" y="18622"/>
                  </a:lnTo>
                  <a:lnTo>
                    <a:pt x="98405" y="6236"/>
                  </a:lnTo>
                  <a:lnTo>
                    <a:pt x="63073" y="7437"/>
                  </a:lnTo>
                  <a:lnTo>
                    <a:pt x="30377" y="15202"/>
                  </a:lnTo>
                  <a:lnTo>
                    <a:pt x="22032" y="21833"/>
                  </a:lnTo>
                  <a:lnTo>
                    <a:pt x="9641" y="41679"/>
                  </a:lnTo>
                  <a:lnTo>
                    <a:pt x="1677" y="84749"/>
                  </a:lnTo>
                  <a:lnTo>
                    <a:pt x="5052" y="136064"/>
                  </a:lnTo>
                  <a:lnTo>
                    <a:pt x="0" y="190047"/>
                  </a:lnTo>
                  <a:lnTo>
                    <a:pt x="238" y="209638"/>
                  </a:lnTo>
                  <a:lnTo>
                    <a:pt x="1940" y="209948"/>
                  </a:lnTo>
                  <a:lnTo>
                    <a:pt x="18666" y="190820"/>
                  </a:lnTo>
                  <a:lnTo>
                    <a:pt x="43346" y="176902"/>
                  </a:lnTo>
                  <a:lnTo>
                    <a:pt x="104916" y="169569"/>
                  </a:lnTo>
                  <a:lnTo>
                    <a:pt x="142991" y="171905"/>
                  </a:lnTo>
                  <a:lnTo>
                    <a:pt x="187297" y="183175"/>
                  </a:lnTo>
                  <a:lnTo>
                    <a:pt x="213673" y="198814"/>
                  </a:lnTo>
                  <a:lnTo>
                    <a:pt x="236306" y="218265"/>
                  </a:lnTo>
                  <a:lnTo>
                    <a:pt x="269960" y="280006"/>
                  </a:lnTo>
                  <a:lnTo>
                    <a:pt x="278850" y="325770"/>
                  </a:lnTo>
                  <a:lnTo>
                    <a:pt x="275895" y="365196"/>
                  </a:lnTo>
                  <a:lnTo>
                    <a:pt x="264409" y="384968"/>
                  </a:lnTo>
                  <a:lnTo>
                    <a:pt x="246435" y="400384"/>
                  </a:lnTo>
                  <a:lnTo>
                    <a:pt x="188852" y="423765"/>
                  </a:lnTo>
                  <a:lnTo>
                    <a:pt x="130115" y="430628"/>
                  </a:lnTo>
                  <a:lnTo>
                    <a:pt x="103609" y="43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306362" y="2253098"/>
              <a:ext cx="80192" cy="200042"/>
            </a:xfrm>
            <a:custGeom>
              <a:avLst/>
              <a:gdLst/>
              <a:ahLst/>
              <a:cxnLst/>
              <a:rect l="0" t="0" r="0" b="0"/>
              <a:pathLst>
                <a:path w="80192" h="200042">
                  <a:moveTo>
                    <a:pt x="0" y="0"/>
                  </a:moveTo>
                  <a:lnTo>
                    <a:pt x="16768" y="5589"/>
                  </a:lnTo>
                  <a:lnTo>
                    <a:pt x="28120" y="17692"/>
                  </a:lnTo>
                  <a:lnTo>
                    <a:pt x="63791" y="74328"/>
                  </a:lnTo>
                  <a:lnTo>
                    <a:pt x="75145" y="96206"/>
                  </a:lnTo>
                  <a:lnTo>
                    <a:pt x="80191" y="121527"/>
                  </a:lnTo>
                  <a:lnTo>
                    <a:pt x="75363" y="180445"/>
                  </a:lnTo>
                  <a:lnTo>
                    <a:pt x="7370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633431" y="1821430"/>
              <a:ext cx="249672" cy="463254"/>
            </a:xfrm>
            <a:custGeom>
              <a:avLst/>
              <a:gdLst/>
              <a:ahLst/>
              <a:cxnLst/>
              <a:rect l="0" t="0" r="0" b="0"/>
              <a:pathLst>
                <a:path w="249672" h="463254">
                  <a:moveTo>
                    <a:pt x="115128" y="0"/>
                  </a:moveTo>
                  <a:lnTo>
                    <a:pt x="91082" y="17980"/>
                  </a:lnTo>
                  <a:lnTo>
                    <a:pt x="48493" y="73184"/>
                  </a:lnTo>
                  <a:lnTo>
                    <a:pt x="26235" y="95903"/>
                  </a:lnTo>
                  <a:lnTo>
                    <a:pt x="7770" y="106184"/>
                  </a:lnTo>
                  <a:lnTo>
                    <a:pt x="2612" y="105884"/>
                  </a:lnTo>
                  <a:lnTo>
                    <a:pt x="343" y="102175"/>
                  </a:lnTo>
                  <a:lnTo>
                    <a:pt x="0" y="96192"/>
                  </a:lnTo>
                  <a:lnTo>
                    <a:pt x="10696" y="71005"/>
                  </a:lnTo>
                  <a:lnTo>
                    <a:pt x="28683" y="46905"/>
                  </a:lnTo>
                  <a:lnTo>
                    <a:pt x="54420" y="24946"/>
                  </a:lnTo>
                  <a:lnTo>
                    <a:pt x="77228" y="16936"/>
                  </a:lnTo>
                  <a:lnTo>
                    <a:pt x="102963" y="14546"/>
                  </a:lnTo>
                  <a:lnTo>
                    <a:pt x="129999" y="17383"/>
                  </a:lnTo>
                  <a:lnTo>
                    <a:pt x="151373" y="25663"/>
                  </a:lnTo>
                  <a:lnTo>
                    <a:pt x="184159" y="50043"/>
                  </a:lnTo>
                  <a:lnTo>
                    <a:pt x="200442" y="76048"/>
                  </a:lnTo>
                  <a:lnTo>
                    <a:pt x="202568" y="98920"/>
                  </a:lnTo>
                  <a:lnTo>
                    <a:pt x="194402" y="146141"/>
                  </a:lnTo>
                  <a:lnTo>
                    <a:pt x="179301" y="173022"/>
                  </a:lnTo>
                  <a:lnTo>
                    <a:pt x="154420" y="195805"/>
                  </a:lnTo>
                  <a:lnTo>
                    <a:pt x="124821" y="211784"/>
                  </a:lnTo>
                  <a:lnTo>
                    <a:pt x="120420" y="212549"/>
                  </a:lnTo>
                  <a:lnTo>
                    <a:pt x="119826" y="210719"/>
                  </a:lnTo>
                  <a:lnTo>
                    <a:pt x="121770" y="207160"/>
                  </a:lnTo>
                  <a:lnTo>
                    <a:pt x="139527" y="206325"/>
                  </a:lnTo>
                  <a:lnTo>
                    <a:pt x="187408" y="215320"/>
                  </a:lnTo>
                  <a:lnTo>
                    <a:pt x="214403" y="230565"/>
                  </a:lnTo>
                  <a:lnTo>
                    <a:pt x="226711" y="246362"/>
                  </a:lnTo>
                  <a:lnTo>
                    <a:pt x="244144" y="285100"/>
                  </a:lnTo>
                  <a:lnTo>
                    <a:pt x="249671" y="321690"/>
                  </a:lnTo>
                  <a:lnTo>
                    <a:pt x="245720" y="367756"/>
                  </a:lnTo>
                  <a:lnTo>
                    <a:pt x="231551" y="407272"/>
                  </a:lnTo>
                  <a:lnTo>
                    <a:pt x="212885" y="427064"/>
                  </a:lnTo>
                  <a:lnTo>
                    <a:pt x="168363" y="453245"/>
                  </a:lnTo>
                  <a:lnTo>
                    <a:pt x="106873" y="461936"/>
                  </a:lnTo>
                  <a:lnTo>
                    <a:pt x="73014" y="4632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032829" y="1968829"/>
              <a:ext cx="94757" cy="126343"/>
            </a:xfrm>
            <a:custGeom>
              <a:avLst/>
              <a:gdLst/>
              <a:ahLst/>
              <a:cxnLst/>
              <a:rect l="0" t="0" r="0" b="0"/>
              <a:pathLst>
                <a:path w="94757" h="126343">
                  <a:moveTo>
                    <a:pt x="94756" y="0"/>
                  </a:moveTo>
                  <a:lnTo>
                    <a:pt x="52094" y="55659"/>
                  </a:lnTo>
                  <a:lnTo>
                    <a:pt x="13600" y="10983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969658" y="1958300"/>
              <a:ext cx="168457" cy="136872"/>
            </a:xfrm>
            <a:custGeom>
              <a:avLst/>
              <a:gdLst/>
              <a:ahLst/>
              <a:cxnLst/>
              <a:rect l="0" t="0" r="0" b="0"/>
              <a:pathLst>
                <a:path w="168457" h="136872">
                  <a:moveTo>
                    <a:pt x="168456" y="136871"/>
                  </a:moveTo>
                  <a:lnTo>
                    <a:pt x="113368" y="81783"/>
                  </a:lnTo>
                  <a:lnTo>
                    <a:pt x="52428" y="3549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338155" y="1905658"/>
              <a:ext cx="10530" cy="357969"/>
            </a:xfrm>
            <a:custGeom>
              <a:avLst/>
              <a:gdLst/>
              <a:ahLst/>
              <a:cxnLst/>
              <a:rect l="0" t="0" r="0" b="0"/>
              <a:pathLst>
                <a:path w="10530" h="357969">
                  <a:moveTo>
                    <a:pt x="0" y="0"/>
                  </a:moveTo>
                  <a:lnTo>
                    <a:pt x="0" y="48930"/>
                  </a:lnTo>
                  <a:lnTo>
                    <a:pt x="0" y="96776"/>
                  </a:lnTo>
                  <a:lnTo>
                    <a:pt x="3119" y="147997"/>
                  </a:lnTo>
                  <a:lnTo>
                    <a:pt x="8333" y="203338"/>
                  </a:lnTo>
                  <a:lnTo>
                    <a:pt x="9878" y="257950"/>
                  </a:lnTo>
                  <a:lnTo>
                    <a:pt x="10400" y="318325"/>
                  </a:lnTo>
                  <a:lnTo>
                    <a:pt x="10529" y="3579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445577" y="1905658"/>
              <a:ext cx="278150" cy="293409"/>
            </a:xfrm>
            <a:custGeom>
              <a:avLst/>
              <a:gdLst/>
              <a:ahLst/>
              <a:cxnLst/>
              <a:rect l="0" t="0" r="0" b="0"/>
              <a:pathLst>
                <a:path w="278150" h="293409">
                  <a:moveTo>
                    <a:pt x="134734" y="0"/>
                  </a:moveTo>
                  <a:lnTo>
                    <a:pt x="82029" y="19128"/>
                  </a:lnTo>
                  <a:lnTo>
                    <a:pt x="58546" y="37773"/>
                  </a:lnTo>
                  <a:lnTo>
                    <a:pt x="37940" y="65004"/>
                  </a:lnTo>
                  <a:lnTo>
                    <a:pt x="16067" y="121644"/>
                  </a:lnTo>
                  <a:lnTo>
                    <a:pt x="1069" y="181485"/>
                  </a:lnTo>
                  <a:lnTo>
                    <a:pt x="0" y="194689"/>
                  </a:lnTo>
                  <a:lnTo>
                    <a:pt x="5052" y="215600"/>
                  </a:lnTo>
                  <a:lnTo>
                    <a:pt x="40608" y="271063"/>
                  </a:lnTo>
                  <a:lnTo>
                    <a:pt x="47417" y="278974"/>
                  </a:lnTo>
                  <a:lnTo>
                    <a:pt x="67461" y="287765"/>
                  </a:lnTo>
                  <a:lnTo>
                    <a:pt x="124045" y="293408"/>
                  </a:lnTo>
                  <a:lnTo>
                    <a:pt x="151040" y="287941"/>
                  </a:lnTo>
                  <a:lnTo>
                    <a:pt x="196966" y="265367"/>
                  </a:lnTo>
                  <a:lnTo>
                    <a:pt x="231427" y="229973"/>
                  </a:lnTo>
                  <a:lnTo>
                    <a:pt x="267888" y="178766"/>
                  </a:lnTo>
                  <a:lnTo>
                    <a:pt x="275801" y="154711"/>
                  </a:lnTo>
                  <a:lnTo>
                    <a:pt x="278149" y="128422"/>
                  </a:lnTo>
                  <a:lnTo>
                    <a:pt x="271724" y="88484"/>
                  </a:lnTo>
                  <a:lnTo>
                    <a:pt x="242620" y="32146"/>
                  </a:lnTo>
                  <a:lnTo>
                    <a:pt x="222847" y="17016"/>
                  </a:lnTo>
                  <a:lnTo>
                    <a:pt x="211023" y="11344"/>
                  </a:lnTo>
                  <a:lnTo>
                    <a:pt x="185408" y="8161"/>
                  </a:lnTo>
                  <a:lnTo>
                    <a:pt x="134734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917222" y="2189927"/>
              <a:ext cx="59122" cy="168457"/>
            </a:xfrm>
            <a:custGeom>
              <a:avLst/>
              <a:gdLst/>
              <a:ahLst/>
              <a:cxnLst/>
              <a:rect l="0" t="0" r="0" b="0"/>
              <a:pathLst>
                <a:path w="59122" h="168457">
                  <a:moveTo>
                    <a:pt x="0" y="0"/>
                  </a:moveTo>
                  <a:lnTo>
                    <a:pt x="16812" y="19151"/>
                  </a:lnTo>
                  <a:lnTo>
                    <a:pt x="49499" y="73217"/>
                  </a:lnTo>
                  <a:lnTo>
                    <a:pt x="59121" y="116321"/>
                  </a:lnTo>
                  <a:lnTo>
                    <a:pt x="52643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7212600" y="1812919"/>
            <a:ext cx="968679" cy="391021"/>
            <a:chOff x="7212600" y="1812919"/>
            <a:chExt cx="968679" cy="391021"/>
          </a:xfrm>
        </p:grpSpPr>
        <p:sp>
          <p:nvSpPr>
            <p:cNvPr id="125" name="Freeform 124"/>
            <p:cNvSpPr/>
            <p:nvPr/>
          </p:nvSpPr>
          <p:spPr>
            <a:xfrm>
              <a:off x="7212600" y="1812919"/>
              <a:ext cx="294220" cy="387537"/>
            </a:xfrm>
            <a:custGeom>
              <a:avLst/>
              <a:gdLst/>
              <a:ahLst/>
              <a:cxnLst/>
              <a:rect l="0" t="0" r="0" b="0"/>
              <a:pathLst>
                <a:path w="294220" h="387537">
                  <a:moveTo>
                    <a:pt x="294219" y="29568"/>
                  </a:moveTo>
                  <a:lnTo>
                    <a:pt x="277451" y="23978"/>
                  </a:lnTo>
                  <a:lnTo>
                    <a:pt x="259860" y="24354"/>
                  </a:lnTo>
                  <a:lnTo>
                    <a:pt x="214383" y="28538"/>
                  </a:lnTo>
                  <a:lnTo>
                    <a:pt x="160339" y="20959"/>
                  </a:lnTo>
                  <a:lnTo>
                    <a:pt x="101483" y="8196"/>
                  </a:lnTo>
                  <a:lnTo>
                    <a:pt x="39468" y="0"/>
                  </a:lnTo>
                  <a:lnTo>
                    <a:pt x="16830" y="5118"/>
                  </a:lnTo>
                  <a:lnTo>
                    <a:pt x="7517" y="9758"/>
                  </a:lnTo>
                  <a:lnTo>
                    <a:pt x="2478" y="18701"/>
                  </a:lnTo>
                  <a:lnTo>
                    <a:pt x="0" y="44235"/>
                  </a:lnTo>
                  <a:lnTo>
                    <a:pt x="7830" y="105545"/>
                  </a:lnTo>
                  <a:lnTo>
                    <a:pt x="18075" y="165352"/>
                  </a:lnTo>
                  <a:lnTo>
                    <a:pt x="24479" y="187012"/>
                  </a:lnTo>
                  <a:lnTo>
                    <a:pt x="28995" y="191853"/>
                  </a:lnTo>
                  <a:lnTo>
                    <a:pt x="34345" y="192740"/>
                  </a:lnTo>
                  <a:lnTo>
                    <a:pt x="56172" y="182810"/>
                  </a:lnTo>
                  <a:lnTo>
                    <a:pt x="94988" y="164083"/>
                  </a:lnTo>
                  <a:lnTo>
                    <a:pt x="131592" y="158331"/>
                  </a:lnTo>
                  <a:lnTo>
                    <a:pt x="185882" y="172029"/>
                  </a:lnTo>
                  <a:lnTo>
                    <a:pt x="225334" y="184732"/>
                  </a:lnTo>
                  <a:lnTo>
                    <a:pt x="268437" y="216132"/>
                  </a:lnTo>
                  <a:lnTo>
                    <a:pt x="284760" y="242383"/>
                  </a:lnTo>
                  <a:lnTo>
                    <a:pt x="291416" y="277977"/>
                  </a:lnTo>
                  <a:lnTo>
                    <a:pt x="287799" y="312571"/>
                  </a:lnTo>
                  <a:lnTo>
                    <a:pt x="279277" y="331212"/>
                  </a:lnTo>
                  <a:lnTo>
                    <a:pt x="254742" y="362243"/>
                  </a:lnTo>
                  <a:lnTo>
                    <a:pt x="228710" y="378222"/>
                  </a:lnTo>
                  <a:lnTo>
                    <a:pt x="175170" y="385697"/>
                  </a:lnTo>
                  <a:lnTo>
                    <a:pt x="136291" y="3875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748974" y="1937243"/>
              <a:ext cx="73700" cy="126343"/>
            </a:xfrm>
            <a:custGeom>
              <a:avLst/>
              <a:gdLst/>
              <a:ahLst/>
              <a:cxnLst/>
              <a:rect l="0" t="0" r="0" b="0"/>
              <a:pathLst>
                <a:path w="73700" h="126343">
                  <a:moveTo>
                    <a:pt x="73699" y="0"/>
                  </a:moveTo>
                  <a:lnTo>
                    <a:pt x="38952" y="53875"/>
                  </a:lnTo>
                  <a:lnTo>
                    <a:pt x="5540" y="117056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675274" y="1968829"/>
              <a:ext cx="189515" cy="136871"/>
            </a:xfrm>
            <a:custGeom>
              <a:avLst/>
              <a:gdLst/>
              <a:ahLst/>
              <a:cxnLst/>
              <a:rect l="0" t="0" r="0" b="0"/>
              <a:pathLst>
                <a:path w="189515" h="136871">
                  <a:moveTo>
                    <a:pt x="189514" y="136870"/>
                  </a:moveTo>
                  <a:lnTo>
                    <a:pt x="128641" y="99422"/>
                  </a:lnTo>
                  <a:lnTo>
                    <a:pt x="68278" y="45896"/>
                  </a:lnTo>
                  <a:lnTo>
                    <a:pt x="23463" y="1368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976802" y="1821430"/>
              <a:ext cx="204477" cy="382510"/>
            </a:xfrm>
            <a:custGeom>
              <a:avLst/>
              <a:gdLst/>
              <a:ahLst/>
              <a:cxnLst/>
              <a:rect l="0" t="0" r="0" b="0"/>
              <a:pathLst>
                <a:path w="204477" h="382510">
                  <a:moveTo>
                    <a:pt x="109084" y="0"/>
                  </a:moveTo>
                  <a:lnTo>
                    <a:pt x="66423" y="48900"/>
                  </a:lnTo>
                  <a:lnTo>
                    <a:pt x="39038" y="105962"/>
                  </a:lnTo>
                  <a:lnTo>
                    <a:pt x="22689" y="146299"/>
                  </a:lnTo>
                  <a:lnTo>
                    <a:pt x="12859" y="208619"/>
                  </a:lnTo>
                  <a:lnTo>
                    <a:pt x="0" y="260747"/>
                  </a:lnTo>
                  <a:lnTo>
                    <a:pt x="853" y="299656"/>
                  </a:lnTo>
                  <a:lnTo>
                    <a:pt x="14104" y="340821"/>
                  </a:lnTo>
                  <a:lnTo>
                    <a:pt x="29436" y="359316"/>
                  </a:lnTo>
                  <a:lnTo>
                    <a:pt x="67875" y="380722"/>
                  </a:lnTo>
                  <a:lnTo>
                    <a:pt x="88429" y="382509"/>
                  </a:lnTo>
                  <a:lnTo>
                    <a:pt x="108093" y="378234"/>
                  </a:lnTo>
                  <a:lnTo>
                    <a:pt x="169796" y="336454"/>
                  </a:lnTo>
                  <a:lnTo>
                    <a:pt x="199845" y="308745"/>
                  </a:lnTo>
                  <a:lnTo>
                    <a:pt x="203517" y="300586"/>
                  </a:lnTo>
                  <a:lnTo>
                    <a:pt x="204476" y="282162"/>
                  </a:lnTo>
                  <a:lnTo>
                    <a:pt x="198440" y="246470"/>
                  </a:lnTo>
                  <a:lnTo>
                    <a:pt x="193221" y="236843"/>
                  </a:lnTo>
                  <a:lnTo>
                    <a:pt x="178063" y="223026"/>
                  </a:lnTo>
                  <a:lnTo>
                    <a:pt x="169108" y="220044"/>
                  </a:lnTo>
                  <a:lnTo>
                    <a:pt x="149799" y="219850"/>
                  </a:lnTo>
                  <a:lnTo>
                    <a:pt x="119198" y="226317"/>
                  </a:lnTo>
                  <a:lnTo>
                    <a:pt x="87904" y="246821"/>
                  </a:lnTo>
                  <a:lnTo>
                    <a:pt x="43702" y="298532"/>
                  </a:lnTo>
                  <a:lnTo>
                    <a:pt x="14328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9" name="Group 148"/>
          <p:cNvGrpSpPr/>
          <p:nvPr/>
        </p:nvGrpSpPr>
        <p:grpSpPr>
          <a:xfrm>
            <a:off x="3141955" y="3231091"/>
            <a:ext cx="4484607" cy="538112"/>
            <a:chOff x="3141955" y="3231091"/>
            <a:chExt cx="4484607" cy="538112"/>
          </a:xfrm>
        </p:grpSpPr>
        <p:sp>
          <p:nvSpPr>
            <p:cNvPr id="130" name="Freeform 129"/>
            <p:cNvSpPr/>
            <p:nvPr/>
          </p:nvSpPr>
          <p:spPr>
            <a:xfrm>
              <a:off x="3141955" y="3242777"/>
              <a:ext cx="48180" cy="357970"/>
            </a:xfrm>
            <a:custGeom>
              <a:avLst/>
              <a:gdLst/>
              <a:ahLst/>
              <a:cxnLst/>
              <a:rect l="0" t="0" r="0" b="0"/>
              <a:pathLst>
                <a:path w="48180" h="357970">
                  <a:moveTo>
                    <a:pt x="6065" y="0"/>
                  </a:moveTo>
                  <a:lnTo>
                    <a:pt x="2946" y="42692"/>
                  </a:lnTo>
                  <a:lnTo>
                    <a:pt x="0" y="64597"/>
                  </a:lnTo>
                  <a:lnTo>
                    <a:pt x="7640" y="119908"/>
                  </a:lnTo>
                  <a:lnTo>
                    <a:pt x="17060" y="169669"/>
                  </a:lnTo>
                  <a:lnTo>
                    <a:pt x="30380" y="218338"/>
                  </a:lnTo>
                  <a:lnTo>
                    <a:pt x="42906" y="262394"/>
                  </a:lnTo>
                  <a:lnTo>
                    <a:pt x="47138" y="319203"/>
                  </a:lnTo>
                  <a:lnTo>
                    <a:pt x="48179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348062" y="3558632"/>
              <a:ext cx="73700" cy="147400"/>
            </a:xfrm>
            <a:custGeom>
              <a:avLst/>
              <a:gdLst/>
              <a:ahLst/>
              <a:cxnLst/>
              <a:rect l="0" t="0" r="0" b="0"/>
              <a:pathLst>
                <a:path w="73700" h="147400">
                  <a:moveTo>
                    <a:pt x="0" y="0"/>
                  </a:moveTo>
                  <a:lnTo>
                    <a:pt x="42662" y="55659"/>
                  </a:lnTo>
                  <a:lnTo>
                    <a:pt x="55226" y="76210"/>
                  </a:lnTo>
                  <a:lnTo>
                    <a:pt x="69703" y="121292"/>
                  </a:lnTo>
                  <a:lnTo>
                    <a:pt x="73699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530536" y="3231091"/>
              <a:ext cx="196553" cy="341124"/>
            </a:xfrm>
            <a:custGeom>
              <a:avLst/>
              <a:gdLst/>
              <a:ahLst/>
              <a:cxnLst/>
              <a:rect l="0" t="0" r="0" b="0"/>
              <a:pathLst>
                <a:path w="196553" h="341124">
                  <a:moveTo>
                    <a:pt x="38624" y="11686"/>
                  </a:moveTo>
                  <a:lnTo>
                    <a:pt x="19496" y="64391"/>
                  </a:lnTo>
                  <a:lnTo>
                    <a:pt x="8286" y="80344"/>
                  </a:lnTo>
                  <a:lnTo>
                    <a:pt x="4361" y="80854"/>
                  </a:lnTo>
                  <a:lnTo>
                    <a:pt x="1744" y="76516"/>
                  </a:lnTo>
                  <a:lnTo>
                    <a:pt x="0" y="68944"/>
                  </a:lnTo>
                  <a:lnTo>
                    <a:pt x="1176" y="61556"/>
                  </a:lnTo>
                  <a:lnTo>
                    <a:pt x="8722" y="47109"/>
                  </a:lnTo>
                  <a:lnTo>
                    <a:pt x="33801" y="18770"/>
                  </a:lnTo>
                  <a:lnTo>
                    <a:pt x="51689" y="4696"/>
                  </a:lnTo>
                  <a:lnTo>
                    <a:pt x="74456" y="0"/>
                  </a:lnTo>
                  <a:lnTo>
                    <a:pt x="99003" y="2983"/>
                  </a:lnTo>
                  <a:lnTo>
                    <a:pt x="121611" y="12107"/>
                  </a:lnTo>
                  <a:lnTo>
                    <a:pt x="137119" y="27081"/>
                  </a:lnTo>
                  <a:lnTo>
                    <a:pt x="164370" y="85812"/>
                  </a:lnTo>
                  <a:lnTo>
                    <a:pt x="170550" y="108972"/>
                  </a:lnTo>
                  <a:lnTo>
                    <a:pt x="177638" y="165260"/>
                  </a:lnTo>
                  <a:lnTo>
                    <a:pt x="184367" y="222045"/>
                  </a:lnTo>
                  <a:lnTo>
                    <a:pt x="174352" y="284013"/>
                  </a:lnTo>
                  <a:lnTo>
                    <a:pt x="166798" y="304685"/>
                  </a:lnTo>
                  <a:lnTo>
                    <a:pt x="155642" y="321672"/>
                  </a:lnTo>
                  <a:lnTo>
                    <a:pt x="139765" y="333901"/>
                  </a:lnTo>
                  <a:lnTo>
                    <a:pt x="130618" y="338800"/>
                  </a:lnTo>
                  <a:lnTo>
                    <a:pt x="111096" y="341123"/>
                  </a:lnTo>
                  <a:lnTo>
                    <a:pt x="91891" y="337087"/>
                  </a:lnTo>
                  <a:lnTo>
                    <a:pt x="75557" y="327494"/>
                  </a:lnTo>
                  <a:lnTo>
                    <a:pt x="70265" y="319321"/>
                  </a:lnTo>
                  <a:lnTo>
                    <a:pt x="64385" y="297761"/>
                  </a:lnTo>
                  <a:lnTo>
                    <a:pt x="65157" y="287801"/>
                  </a:lnTo>
                  <a:lnTo>
                    <a:pt x="72253" y="270494"/>
                  </a:lnTo>
                  <a:lnTo>
                    <a:pt x="86326" y="258123"/>
                  </a:lnTo>
                  <a:lnTo>
                    <a:pt x="94992" y="253186"/>
                  </a:lnTo>
                  <a:lnTo>
                    <a:pt x="113979" y="250820"/>
                  </a:lnTo>
                  <a:lnTo>
                    <a:pt x="164014" y="261849"/>
                  </a:lnTo>
                  <a:lnTo>
                    <a:pt x="196552" y="2748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853430" y="3548103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16788" y="55045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4000179" y="3277206"/>
              <a:ext cx="288259" cy="379870"/>
            </a:xfrm>
            <a:custGeom>
              <a:avLst/>
              <a:gdLst/>
              <a:ahLst/>
              <a:cxnLst/>
              <a:rect l="0" t="0" r="0" b="0"/>
              <a:pathLst>
                <a:path w="288259" h="379870">
                  <a:moveTo>
                    <a:pt x="11178" y="28742"/>
                  </a:moveTo>
                  <a:lnTo>
                    <a:pt x="0" y="39920"/>
                  </a:lnTo>
                  <a:lnTo>
                    <a:pt x="216" y="40874"/>
                  </a:lnTo>
                  <a:lnTo>
                    <a:pt x="16119" y="31037"/>
                  </a:lnTo>
                  <a:lnTo>
                    <a:pt x="46166" y="9871"/>
                  </a:lnTo>
                  <a:lnTo>
                    <a:pt x="66503" y="2807"/>
                  </a:lnTo>
                  <a:lnTo>
                    <a:pt x="103090" y="0"/>
                  </a:lnTo>
                  <a:lnTo>
                    <a:pt x="125727" y="3490"/>
                  </a:lnTo>
                  <a:lnTo>
                    <a:pt x="144367" y="15179"/>
                  </a:lnTo>
                  <a:lnTo>
                    <a:pt x="152613" y="23209"/>
                  </a:lnTo>
                  <a:lnTo>
                    <a:pt x="161776" y="44611"/>
                  </a:lnTo>
                  <a:lnTo>
                    <a:pt x="164678" y="68550"/>
                  </a:lnTo>
                  <a:lnTo>
                    <a:pt x="162068" y="90888"/>
                  </a:lnTo>
                  <a:lnTo>
                    <a:pt x="142456" y="133824"/>
                  </a:lnTo>
                  <a:lnTo>
                    <a:pt x="129575" y="154994"/>
                  </a:lnTo>
                  <a:lnTo>
                    <a:pt x="128714" y="160873"/>
                  </a:lnTo>
                  <a:lnTo>
                    <a:pt x="131649" y="163623"/>
                  </a:lnTo>
                  <a:lnTo>
                    <a:pt x="189300" y="176890"/>
                  </a:lnTo>
                  <a:lnTo>
                    <a:pt x="209667" y="184663"/>
                  </a:lnTo>
                  <a:lnTo>
                    <a:pt x="249158" y="215406"/>
                  </a:lnTo>
                  <a:lnTo>
                    <a:pt x="276599" y="251357"/>
                  </a:lnTo>
                  <a:lnTo>
                    <a:pt x="286290" y="271571"/>
                  </a:lnTo>
                  <a:lnTo>
                    <a:pt x="288258" y="295373"/>
                  </a:lnTo>
                  <a:lnTo>
                    <a:pt x="279989" y="343192"/>
                  </a:lnTo>
                  <a:lnTo>
                    <a:pt x="274614" y="351849"/>
                  </a:lnTo>
                  <a:lnTo>
                    <a:pt x="259282" y="364587"/>
                  </a:lnTo>
                  <a:lnTo>
                    <a:pt x="230920" y="378336"/>
                  </a:lnTo>
                  <a:lnTo>
                    <a:pt x="210616" y="379869"/>
                  </a:lnTo>
                  <a:lnTo>
                    <a:pt x="169106" y="3761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411440" y="3621803"/>
              <a:ext cx="28176" cy="147400"/>
            </a:xfrm>
            <a:custGeom>
              <a:avLst/>
              <a:gdLst/>
              <a:ahLst/>
              <a:cxnLst/>
              <a:rect l="0" t="0" r="0" b="0"/>
              <a:pathLst>
                <a:path w="28176" h="147400">
                  <a:moveTo>
                    <a:pt x="0" y="0"/>
                  </a:moveTo>
                  <a:lnTo>
                    <a:pt x="24024" y="55045"/>
                  </a:lnTo>
                  <a:lnTo>
                    <a:pt x="28175" y="92998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572196" y="3263834"/>
              <a:ext cx="264211" cy="324020"/>
            </a:xfrm>
            <a:custGeom>
              <a:avLst/>
              <a:gdLst/>
              <a:ahLst/>
              <a:cxnLst/>
              <a:rect l="0" t="0" r="0" b="0"/>
              <a:pathLst>
                <a:path w="264211" h="324020">
                  <a:moveTo>
                    <a:pt x="176156" y="0"/>
                  </a:moveTo>
                  <a:lnTo>
                    <a:pt x="138678" y="8333"/>
                  </a:lnTo>
                  <a:lnTo>
                    <a:pt x="87255" y="10095"/>
                  </a:lnTo>
                  <a:lnTo>
                    <a:pt x="33206" y="11612"/>
                  </a:lnTo>
                  <a:lnTo>
                    <a:pt x="9678" y="16079"/>
                  </a:lnTo>
                  <a:lnTo>
                    <a:pt x="3169" y="22418"/>
                  </a:lnTo>
                  <a:lnTo>
                    <a:pt x="0" y="31323"/>
                  </a:lnTo>
                  <a:lnTo>
                    <a:pt x="1129" y="66213"/>
                  </a:lnTo>
                  <a:lnTo>
                    <a:pt x="15240" y="125356"/>
                  </a:lnTo>
                  <a:lnTo>
                    <a:pt x="21970" y="146960"/>
                  </a:lnTo>
                  <a:lnTo>
                    <a:pt x="26572" y="151786"/>
                  </a:lnTo>
                  <a:lnTo>
                    <a:pt x="31980" y="152663"/>
                  </a:lnTo>
                  <a:lnTo>
                    <a:pt x="44227" y="147399"/>
                  </a:lnTo>
                  <a:lnTo>
                    <a:pt x="83668" y="123988"/>
                  </a:lnTo>
                  <a:lnTo>
                    <a:pt x="119246" y="118235"/>
                  </a:lnTo>
                  <a:lnTo>
                    <a:pt x="159424" y="122120"/>
                  </a:lnTo>
                  <a:lnTo>
                    <a:pt x="206516" y="142319"/>
                  </a:lnTo>
                  <a:lnTo>
                    <a:pt x="228254" y="155279"/>
                  </a:lnTo>
                  <a:lnTo>
                    <a:pt x="243375" y="171958"/>
                  </a:lnTo>
                  <a:lnTo>
                    <a:pt x="258464" y="204199"/>
                  </a:lnTo>
                  <a:lnTo>
                    <a:pt x="264210" y="229965"/>
                  </a:lnTo>
                  <a:lnTo>
                    <a:pt x="262864" y="257015"/>
                  </a:lnTo>
                  <a:lnTo>
                    <a:pt x="255247" y="278395"/>
                  </a:lnTo>
                  <a:lnTo>
                    <a:pt x="249940" y="287372"/>
                  </a:lnTo>
                  <a:lnTo>
                    <a:pt x="234685" y="300466"/>
                  </a:lnTo>
                  <a:lnTo>
                    <a:pt x="196296" y="318404"/>
                  </a:lnTo>
                  <a:lnTo>
                    <a:pt x="159767" y="324019"/>
                  </a:lnTo>
                  <a:lnTo>
                    <a:pt x="102457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937865" y="3537575"/>
              <a:ext cx="71037" cy="147400"/>
            </a:xfrm>
            <a:custGeom>
              <a:avLst/>
              <a:gdLst/>
              <a:ahLst/>
              <a:cxnLst/>
              <a:rect l="0" t="0" r="0" b="0"/>
              <a:pathLst>
                <a:path w="71037" h="147400">
                  <a:moveTo>
                    <a:pt x="0" y="0"/>
                  </a:moveTo>
                  <a:lnTo>
                    <a:pt x="55226" y="57565"/>
                  </a:lnTo>
                  <a:lnTo>
                    <a:pt x="64709" y="75887"/>
                  </a:lnTo>
                  <a:lnTo>
                    <a:pt x="71036" y="111522"/>
                  </a:lnTo>
                  <a:lnTo>
                    <a:pt x="68414" y="121141"/>
                  </a:lnTo>
                  <a:lnTo>
                    <a:pt x="63157" y="128724"/>
                  </a:lnTo>
                  <a:lnTo>
                    <a:pt x="42114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5191181" y="3232248"/>
              <a:ext cx="210526" cy="355031"/>
            </a:xfrm>
            <a:custGeom>
              <a:avLst/>
              <a:gdLst/>
              <a:ahLst/>
              <a:cxnLst/>
              <a:rect l="0" t="0" r="0" b="0"/>
              <a:pathLst>
                <a:path w="210526" h="355031">
                  <a:moveTo>
                    <a:pt x="104653" y="0"/>
                  </a:moveTo>
                  <a:lnTo>
                    <a:pt x="59184" y="55045"/>
                  </a:lnTo>
                  <a:lnTo>
                    <a:pt x="29544" y="114513"/>
                  </a:lnTo>
                  <a:lnTo>
                    <a:pt x="10173" y="168285"/>
                  </a:lnTo>
                  <a:lnTo>
                    <a:pt x="2569" y="206230"/>
                  </a:lnTo>
                  <a:lnTo>
                    <a:pt x="0" y="265865"/>
                  </a:lnTo>
                  <a:lnTo>
                    <a:pt x="5144" y="302993"/>
                  </a:lnTo>
                  <a:lnTo>
                    <a:pt x="17143" y="322227"/>
                  </a:lnTo>
                  <a:lnTo>
                    <a:pt x="34174" y="337405"/>
                  </a:lnTo>
                  <a:lnTo>
                    <a:pt x="53442" y="348049"/>
                  </a:lnTo>
                  <a:lnTo>
                    <a:pt x="89609" y="355030"/>
                  </a:lnTo>
                  <a:lnTo>
                    <a:pt x="113175" y="350424"/>
                  </a:lnTo>
                  <a:lnTo>
                    <a:pt x="166390" y="321881"/>
                  </a:lnTo>
                  <a:lnTo>
                    <a:pt x="205777" y="287649"/>
                  </a:lnTo>
                  <a:lnTo>
                    <a:pt x="209504" y="278334"/>
                  </a:lnTo>
                  <a:lnTo>
                    <a:pt x="210525" y="255505"/>
                  </a:lnTo>
                  <a:lnTo>
                    <a:pt x="206820" y="245206"/>
                  </a:lnTo>
                  <a:lnTo>
                    <a:pt x="193344" y="227524"/>
                  </a:lnTo>
                  <a:lnTo>
                    <a:pt x="172537" y="218105"/>
                  </a:lnTo>
                  <a:lnTo>
                    <a:pt x="160438" y="215594"/>
                  </a:lnTo>
                  <a:lnTo>
                    <a:pt x="137635" y="219042"/>
                  </a:lnTo>
                  <a:lnTo>
                    <a:pt x="108187" y="234137"/>
                  </a:lnTo>
                  <a:lnTo>
                    <a:pt x="65128" y="273119"/>
                  </a:lnTo>
                  <a:lnTo>
                    <a:pt x="52010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516933" y="3569160"/>
              <a:ext cx="20624" cy="126343"/>
            </a:xfrm>
            <a:custGeom>
              <a:avLst/>
              <a:gdLst/>
              <a:ahLst/>
              <a:cxnLst/>
              <a:rect l="0" t="0" r="0" b="0"/>
              <a:pathLst>
                <a:path w="20624" h="126343">
                  <a:moveTo>
                    <a:pt x="10528" y="0"/>
                  </a:moveTo>
                  <a:lnTo>
                    <a:pt x="18861" y="37478"/>
                  </a:lnTo>
                  <a:lnTo>
                    <a:pt x="20623" y="88902"/>
                  </a:lnTo>
                  <a:lnTo>
                    <a:pt x="18428" y="9904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753499" y="3263834"/>
              <a:ext cx="26647" cy="315856"/>
            </a:xfrm>
            <a:custGeom>
              <a:avLst/>
              <a:gdLst/>
              <a:ahLst/>
              <a:cxnLst/>
              <a:rect l="0" t="0" r="0" b="0"/>
              <a:pathLst>
                <a:path w="26647" h="315856">
                  <a:moveTo>
                    <a:pt x="5589" y="0"/>
                  </a:moveTo>
                  <a:lnTo>
                    <a:pt x="0" y="16768"/>
                  </a:lnTo>
                  <a:lnTo>
                    <a:pt x="375" y="34358"/>
                  </a:lnTo>
                  <a:lnTo>
                    <a:pt x="4559" y="85426"/>
                  </a:lnTo>
                  <a:lnTo>
                    <a:pt x="13791" y="144602"/>
                  </a:lnTo>
                  <a:lnTo>
                    <a:pt x="22317" y="193104"/>
                  </a:lnTo>
                  <a:lnTo>
                    <a:pt x="25791" y="252007"/>
                  </a:lnTo>
                  <a:lnTo>
                    <a:pt x="26393" y="288358"/>
                  </a:lnTo>
                  <a:lnTo>
                    <a:pt x="26646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903614" y="3305948"/>
              <a:ext cx="118687" cy="305327"/>
            </a:xfrm>
            <a:custGeom>
              <a:avLst/>
              <a:gdLst/>
              <a:ahLst/>
              <a:cxnLst/>
              <a:rect l="0" t="0" r="0" b="0"/>
              <a:pathLst>
                <a:path w="118687" h="305327">
                  <a:moveTo>
                    <a:pt x="66044" y="0"/>
                  </a:moveTo>
                  <a:lnTo>
                    <a:pt x="41997" y="9575"/>
                  </a:lnTo>
                  <a:lnTo>
                    <a:pt x="27670" y="20243"/>
                  </a:lnTo>
                  <a:lnTo>
                    <a:pt x="12040" y="44992"/>
                  </a:lnTo>
                  <a:lnTo>
                    <a:pt x="0" y="74552"/>
                  </a:lnTo>
                  <a:lnTo>
                    <a:pt x="1092" y="132793"/>
                  </a:lnTo>
                  <a:lnTo>
                    <a:pt x="4685" y="179856"/>
                  </a:lnTo>
                  <a:lnTo>
                    <a:pt x="38743" y="242386"/>
                  </a:lnTo>
                  <a:lnTo>
                    <a:pt x="60424" y="271470"/>
                  </a:lnTo>
                  <a:lnTo>
                    <a:pt x="118686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022300" y="3316476"/>
              <a:ext cx="114090" cy="263214"/>
            </a:xfrm>
            <a:custGeom>
              <a:avLst/>
              <a:gdLst/>
              <a:ahLst/>
              <a:cxnLst/>
              <a:rect l="0" t="0" r="0" b="0"/>
              <a:pathLst>
                <a:path w="114090" h="263214">
                  <a:moveTo>
                    <a:pt x="63171" y="263213"/>
                  </a:moveTo>
                  <a:lnTo>
                    <a:pt x="92480" y="228315"/>
                  </a:lnTo>
                  <a:lnTo>
                    <a:pt x="107080" y="199060"/>
                  </a:lnTo>
                  <a:lnTo>
                    <a:pt x="114089" y="148159"/>
                  </a:lnTo>
                  <a:lnTo>
                    <a:pt x="112963" y="102261"/>
                  </a:lnTo>
                  <a:lnTo>
                    <a:pt x="92807" y="54125"/>
                  </a:lnTo>
                  <a:lnTo>
                    <a:pt x="66296" y="16411"/>
                  </a:lnTo>
                  <a:lnTo>
                    <a:pt x="46233" y="72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6296041" y="3590217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10528" y="0"/>
                  </a:moveTo>
                  <a:lnTo>
                    <a:pt x="7409" y="42692"/>
                  </a:lnTo>
                  <a:lnTo>
                    <a:pt x="975" y="9972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517140" y="3316476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0" y="0"/>
                  </a:moveTo>
                  <a:lnTo>
                    <a:pt x="8333" y="54145"/>
                  </a:lnTo>
                  <a:lnTo>
                    <a:pt x="12997" y="101441"/>
                  </a:lnTo>
                  <a:lnTo>
                    <a:pt x="18668" y="156789"/>
                  </a:lnTo>
                  <a:lnTo>
                    <a:pt x="26174" y="216714"/>
                  </a:lnTo>
                  <a:lnTo>
                    <a:pt x="31585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6565410" y="3274362"/>
              <a:ext cx="248608" cy="284271"/>
            </a:xfrm>
            <a:custGeom>
              <a:avLst/>
              <a:gdLst/>
              <a:ahLst/>
              <a:cxnLst/>
              <a:rect l="0" t="0" r="0" b="0"/>
              <a:pathLst>
                <a:path w="248608" h="284271">
                  <a:moveTo>
                    <a:pt x="204413" y="0"/>
                  </a:moveTo>
                  <a:lnTo>
                    <a:pt x="186433" y="15641"/>
                  </a:lnTo>
                  <a:lnTo>
                    <a:pt x="169516" y="23720"/>
                  </a:lnTo>
                  <a:lnTo>
                    <a:pt x="108296" y="30550"/>
                  </a:lnTo>
                  <a:lnTo>
                    <a:pt x="53236" y="31381"/>
                  </a:lnTo>
                  <a:lnTo>
                    <a:pt x="16901" y="37114"/>
                  </a:lnTo>
                  <a:lnTo>
                    <a:pt x="9215" y="43460"/>
                  </a:lnTo>
                  <a:lnTo>
                    <a:pt x="675" y="62990"/>
                  </a:lnTo>
                  <a:lnTo>
                    <a:pt x="0" y="84148"/>
                  </a:lnTo>
                  <a:lnTo>
                    <a:pt x="9098" y="131916"/>
                  </a:lnTo>
                  <a:lnTo>
                    <a:pt x="14541" y="139416"/>
                  </a:lnTo>
                  <a:lnTo>
                    <a:pt x="21680" y="143247"/>
                  </a:lnTo>
                  <a:lnTo>
                    <a:pt x="38971" y="144384"/>
                  </a:lnTo>
                  <a:lnTo>
                    <a:pt x="100563" y="130449"/>
                  </a:lnTo>
                  <a:lnTo>
                    <a:pt x="138028" y="128729"/>
                  </a:lnTo>
                  <a:lnTo>
                    <a:pt x="160871" y="132472"/>
                  </a:lnTo>
                  <a:lnTo>
                    <a:pt x="179602" y="141155"/>
                  </a:lnTo>
                  <a:lnTo>
                    <a:pt x="232270" y="186255"/>
                  </a:lnTo>
                  <a:lnTo>
                    <a:pt x="247892" y="212724"/>
                  </a:lnTo>
                  <a:lnTo>
                    <a:pt x="248607" y="221365"/>
                  </a:lnTo>
                  <a:lnTo>
                    <a:pt x="243162" y="237205"/>
                  </a:lnTo>
                  <a:lnTo>
                    <a:pt x="221354" y="259276"/>
                  </a:lnTo>
                  <a:lnTo>
                    <a:pt x="192665" y="275044"/>
                  </a:lnTo>
                  <a:lnTo>
                    <a:pt x="151771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927751" y="3548103"/>
              <a:ext cx="20408" cy="168457"/>
            </a:xfrm>
            <a:custGeom>
              <a:avLst/>
              <a:gdLst/>
              <a:ahLst/>
              <a:cxnLst/>
              <a:rect l="0" t="0" r="0" b="0"/>
              <a:pathLst>
                <a:path w="20408" h="168457">
                  <a:moveTo>
                    <a:pt x="10529" y="0"/>
                  </a:moveTo>
                  <a:lnTo>
                    <a:pt x="17764" y="27556"/>
                  </a:lnTo>
                  <a:lnTo>
                    <a:pt x="20407" y="86898"/>
                  </a:lnTo>
                  <a:lnTo>
                    <a:pt x="18428" y="11817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7033036" y="3306984"/>
              <a:ext cx="266316" cy="259622"/>
            </a:xfrm>
            <a:custGeom>
              <a:avLst/>
              <a:gdLst/>
              <a:ahLst/>
              <a:cxnLst/>
              <a:rect l="0" t="0" r="0" b="0"/>
              <a:pathLst>
                <a:path w="266316" h="259622">
                  <a:moveTo>
                    <a:pt x="0" y="30549"/>
                  </a:moveTo>
                  <a:lnTo>
                    <a:pt x="43963" y="6830"/>
                  </a:lnTo>
                  <a:lnTo>
                    <a:pt x="106453" y="0"/>
                  </a:lnTo>
                  <a:lnTo>
                    <a:pt x="131541" y="1764"/>
                  </a:lnTo>
                  <a:lnTo>
                    <a:pt x="150489" y="10347"/>
                  </a:lnTo>
                  <a:lnTo>
                    <a:pt x="163590" y="25080"/>
                  </a:lnTo>
                  <a:lnTo>
                    <a:pt x="168722" y="33922"/>
                  </a:lnTo>
                  <a:lnTo>
                    <a:pt x="171304" y="53105"/>
                  </a:lnTo>
                  <a:lnTo>
                    <a:pt x="170355" y="63134"/>
                  </a:lnTo>
                  <a:lnTo>
                    <a:pt x="166212" y="70990"/>
                  </a:lnTo>
                  <a:lnTo>
                    <a:pt x="130249" y="101674"/>
                  </a:lnTo>
                  <a:lnTo>
                    <a:pt x="128946" y="104872"/>
                  </a:lnTo>
                  <a:lnTo>
                    <a:pt x="131588" y="105834"/>
                  </a:lnTo>
                  <a:lnTo>
                    <a:pt x="143881" y="106123"/>
                  </a:lnTo>
                  <a:lnTo>
                    <a:pt x="200657" y="123439"/>
                  </a:lnTo>
                  <a:lnTo>
                    <a:pt x="247176" y="154060"/>
                  </a:lnTo>
                  <a:lnTo>
                    <a:pt x="264050" y="180229"/>
                  </a:lnTo>
                  <a:lnTo>
                    <a:pt x="266315" y="203138"/>
                  </a:lnTo>
                  <a:lnTo>
                    <a:pt x="265281" y="215799"/>
                  </a:lnTo>
                  <a:lnTo>
                    <a:pt x="259912" y="225409"/>
                  </a:lnTo>
                  <a:lnTo>
                    <a:pt x="241468" y="239206"/>
                  </a:lnTo>
                  <a:lnTo>
                    <a:pt x="210366" y="253550"/>
                  </a:lnTo>
                  <a:lnTo>
                    <a:pt x="173335" y="259621"/>
                  </a:lnTo>
                  <a:lnTo>
                    <a:pt x="115813" y="2516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7355481" y="3400704"/>
              <a:ext cx="271081" cy="217875"/>
            </a:xfrm>
            <a:custGeom>
              <a:avLst/>
              <a:gdLst/>
              <a:ahLst/>
              <a:cxnLst/>
              <a:rect l="0" t="0" r="0" b="0"/>
              <a:pathLst>
                <a:path w="271081" h="217875">
                  <a:moveTo>
                    <a:pt x="109223" y="0"/>
                  </a:moveTo>
                  <a:lnTo>
                    <a:pt x="86867" y="0"/>
                  </a:lnTo>
                  <a:lnTo>
                    <a:pt x="56196" y="11179"/>
                  </a:lnTo>
                  <a:lnTo>
                    <a:pt x="30471" y="29309"/>
                  </a:lnTo>
                  <a:lnTo>
                    <a:pt x="13620" y="55088"/>
                  </a:lnTo>
                  <a:lnTo>
                    <a:pt x="1218" y="84953"/>
                  </a:lnTo>
                  <a:lnTo>
                    <a:pt x="0" y="105607"/>
                  </a:lnTo>
                  <a:lnTo>
                    <a:pt x="8750" y="147463"/>
                  </a:lnTo>
                  <a:lnTo>
                    <a:pt x="23951" y="173415"/>
                  </a:lnTo>
                  <a:lnTo>
                    <a:pt x="39739" y="185478"/>
                  </a:lnTo>
                  <a:lnTo>
                    <a:pt x="99065" y="210216"/>
                  </a:lnTo>
                  <a:lnTo>
                    <a:pt x="133509" y="217874"/>
                  </a:lnTo>
                  <a:lnTo>
                    <a:pt x="170232" y="217024"/>
                  </a:lnTo>
                  <a:lnTo>
                    <a:pt x="181481" y="214873"/>
                  </a:lnTo>
                  <a:lnTo>
                    <a:pt x="214081" y="195078"/>
                  </a:lnTo>
                  <a:lnTo>
                    <a:pt x="240378" y="172575"/>
                  </a:lnTo>
                  <a:lnTo>
                    <a:pt x="257398" y="145500"/>
                  </a:lnTo>
                  <a:lnTo>
                    <a:pt x="269851" y="115251"/>
                  </a:lnTo>
                  <a:lnTo>
                    <a:pt x="271080" y="91387"/>
                  </a:lnTo>
                  <a:lnTo>
                    <a:pt x="266557" y="66353"/>
                  </a:lnTo>
                  <a:lnTo>
                    <a:pt x="256748" y="43528"/>
                  </a:lnTo>
                  <a:lnTo>
                    <a:pt x="232483" y="16537"/>
                  </a:lnTo>
                  <a:lnTo>
                    <a:pt x="210020" y="7350"/>
                  </a:lnTo>
                  <a:lnTo>
                    <a:pt x="148406" y="968"/>
                  </a:lnTo>
                  <a:lnTo>
                    <a:pt x="13028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00082" y="178984"/>
            <a:ext cx="1916188" cy="817641"/>
            <a:chOff x="400082" y="178984"/>
            <a:chExt cx="1916188" cy="817641"/>
          </a:xfrm>
        </p:grpSpPr>
        <p:sp>
          <p:nvSpPr>
            <p:cNvPr id="2" name="Freeform 1"/>
            <p:cNvSpPr/>
            <p:nvPr/>
          </p:nvSpPr>
          <p:spPr>
            <a:xfrm>
              <a:off x="415553" y="242155"/>
              <a:ext cx="258271" cy="558616"/>
            </a:xfrm>
            <a:custGeom>
              <a:avLst/>
              <a:gdLst/>
              <a:ahLst/>
              <a:cxnLst/>
              <a:rect l="0" t="0" r="0" b="0"/>
              <a:pathLst>
                <a:path w="258271" h="558616">
                  <a:moveTo>
                    <a:pt x="26643" y="0"/>
                  </a:moveTo>
                  <a:lnTo>
                    <a:pt x="18310" y="57264"/>
                  </a:lnTo>
                  <a:lnTo>
                    <a:pt x="10959" y="118156"/>
                  </a:lnTo>
                  <a:lnTo>
                    <a:pt x="14627" y="181026"/>
                  </a:lnTo>
                  <a:lnTo>
                    <a:pt x="12555" y="218584"/>
                  </a:lnTo>
                  <a:lnTo>
                    <a:pt x="6963" y="268305"/>
                  </a:lnTo>
                  <a:lnTo>
                    <a:pt x="5994" y="326073"/>
                  </a:lnTo>
                  <a:lnTo>
                    <a:pt x="5707" y="378284"/>
                  </a:lnTo>
                  <a:lnTo>
                    <a:pt x="5622" y="434568"/>
                  </a:lnTo>
                  <a:lnTo>
                    <a:pt x="5597" y="495698"/>
                  </a:lnTo>
                  <a:lnTo>
                    <a:pt x="0" y="547087"/>
                  </a:lnTo>
                  <a:lnTo>
                    <a:pt x="3032" y="555407"/>
                  </a:lnTo>
                  <a:lnTo>
                    <a:pt x="9733" y="558615"/>
                  </a:lnTo>
                  <a:lnTo>
                    <a:pt x="18879" y="558413"/>
                  </a:lnTo>
                  <a:lnTo>
                    <a:pt x="72241" y="538277"/>
                  </a:lnTo>
                  <a:lnTo>
                    <a:pt x="125598" y="523177"/>
                  </a:lnTo>
                  <a:lnTo>
                    <a:pt x="175131" y="510099"/>
                  </a:lnTo>
                  <a:lnTo>
                    <a:pt x="229456" y="506302"/>
                  </a:lnTo>
                  <a:lnTo>
                    <a:pt x="258270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00082" y="442196"/>
              <a:ext cx="200043" cy="31587"/>
            </a:xfrm>
            <a:custGeom>
              <a:avLst/>
              <a:gdLst/>
              <a:ahLst/>
              <a:cxnLst/>
              <a:rect l="0" t="0" r="0" b="0"/>
              <a:pathLst>
                <a:path w="200043" h="31587">
                  <a:moveTo>
                    <a:pt x="200042" y="0"/>
                  </a:moveTo>
                  <a:lnTo>
                    <a:pt x="157350" y="3120"/>
                  </a:lnTo>
                  <a:lnTo>
                    <a:pt x="96804" y="16789"/>
                  </a:lnTo>
                  <a:lnTo>
                    <a:pt x="41826" y="2333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63253" y="178984"/>
              <a:ext cx="252685" cy="31586"/>
            </a:xfrm>
            <a:custGeom>
              <a:avLst/>
              <a:gdLst/>
              <a:ahLst/>
              <a:cxnLst/>
              <a:rect l="0" t="0" r="0" b="0"/>
              <a:pathLst>
                <a:path w="252685" h="31586">
                  <a:moveTo>
                    <a:pt x="252684" y="0"/>
                  </a:moveTo>
                  <a:lnTo>
                    <a:pt x="198540" y="0"/>
                  </a:lnTo>
                  <a:lnTo>
                    <a:pt x="143593" y="5589"/>
                  </a:lnTo>
                  <a:lnTo>
                    <a:pt x="87679" y="17958"/>
                  </a:lnTo>
                  <a:lnTo>
                    <a:pt x="34694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87108" y="530457"/>
              <a:ext cx="292043" cy="466168"/>
            </a:xfrm>
            <a:custGeom>
              <a:avLst/>
              <a:gdLst/>
              <a:ahLst/>
              <a:cxnLst/>
              <a:rect l="0" t="0" r="0" b="0"/>
              <a:pathLst>
                <a:path w="292043" h="466168">
                  <a:moveTo>
                    <a:pt x="186757" y="101252"/>
                  </a:moveTo>
                  <a:lnTo>
                    <a:pt x="167629" y="48547"/>
                  </a:lnTo>
                  <a:lnTo>
                    <a:pt x="136954" y="10459"/>
                  </a:lnTo>
                  <a:lnTo>
                    <a:pt x="117049" y="2408"/>
                  </a:lnTo>
                  <a:lnTo>
                    <a:pt x="93774" y="0"/>
                  </a:lnTo>
                  <a:lnTo>
                    <a:pt x="71732" y="2829"/>
                  </a:lnTo>
                  <a:lnTo>
                    <a:pt x="53356" y="11105"/>
                  </a:lnTo>
                  <a:lnTo>
                    <a:pt x="22496" y="35482"/>
                  </a:lnTo>
                  <a:lnTo>
                    <a:pt x="6546" y="67077"/>
                  </a:lnTo>
                  <a:lnTo>
                    <a:pt x="0" y="111663"/>
                  </a:lnTo>
                  <a:lnTo>
                    <a:pt x="3650" y="156330"/>
                  </a:lnTo>
                  <a:lnTo>
                    <a:pt x="8533" y="167216"/>
                  </a:lnTo>
                  <a:lnTo>
                    <a:pt x="23318" y="182432"/>
                  </a:lnTo>
                  <a:lnTo>
                    <a:pt x="32174" y="185788"/>
                  </a:lnTo>
                  <a:lnTo>
                    <a:pt x="51373" y="186397"/>
                  </a:lnTo>
                  <a:lnTo>
                    <a:pt x="81912" y="180163"/>
                  </a:lnTo>
                  <a:lnTo>
                    <a:pt x="99605" y="167909"/>
                  </a:lnTo>
                  <a:lnTo>
                    <a:pt x="151491" y="115494"/>
                  </a:lnTo>
                  <a:lnTo>
                    <a:pt x="155057" y="115426"/>
                  </a:lnTo>
                  <a:lnTo>
                    <a:pt x="156265" y="120060"/>
                  </a:lnTo>
                  <a:lnTo>
                    <a:pt x="158615" y="148939"/>
                  </a:lnTo>
                  <a:lnTo>
                    <a:pt x="169890" y="211798"/>
                  </a:lnTo>
                  <a:lnTo>
                    <a:pt x="179939" y="271267"/>
                  </a:lnTo>
                  <a:lnTo>
                    <a:pt x="179344" y="331368"/>
                  </a:lnTo>
                  <a:lnTo>
                    <a:pt x="184041" y="380135"/>
                  </a:lnTo>
                  <a:lnTo>
                    <a:pt x="185952" y="430459"/>
                  </a:lnTo>
                  <a:lnTo>
                    <a:pt x="186518" y="466167"/>
                  </a:lnTo>
                  <a:lnTo>
                    <a:pt x="189026" y="451271"/>
                  </a:lnTo>
                  <a:lnTo>
                    <a:pt x="204717" y="418391"/>
                  </a:lnTo>
                  <a:lnTo>
                    <a:pt x="231073" y="388242"/>
                  </a:lnTo>
                  <a:lnTo>
                    <a:pt x="292042" y="3539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07781" y="526424"/>
              <a:ext cx="187183" cy="179638"/>
            </a:xfrm>
            <a:custGeom>
              <a:avLst/>
              <a:gdLst/>
              <a:ahLst/>
              <a:cxnLst/>
              <a:rect l="0" t="0" r="0" b="0"/>
              <a:pathLst>
                <a:path w="187183" h="179638">
                  <a:moveTo>
                    <a:pt x="29255" y="0"/>
                  </a:moveTo>
                  <a:lnTo>
                    <a:pt x="5536" y="43963"/>
                  </a:lnTo>
                  <a:lnTo>
                    <a:pt x="0" y="79837"/>
                  </a:lnTo>
                  <a:lnTo>
                    <a:pt x="3949" y="120102"/>
                  </a:lnTo>
                  <a:lnTo>
                    <a:pt x="12549" y="141506"/>
                  </a:lnTo>
                  <a:lnTo>
                    <a:pt x="18117" y="150490"/>
                  </a:lnTo>
                  <a:lnTo>
                    <a:pt x="48312" y="174311"/>
                  </a:lnTo>
                  <a:lnTo>
                    <a:pt x="76719" y="179637"/>
                  </a:lnTo>
                  <a:lnTo>
                    <a:pt x="105332" y="176935"/>
                  </a:lnTo>
                  <a:lnTo>
                    <a:pt x="125848" y="167935"/>
                  </a:lnTo>
                  <a:lnTo>
                    <a:pt x="150552" y="144125"/>
                  </a:lnTo>
                  <a:lnTo>
                    <a:pt x="167100" y="114844"/>
                  </a:lnTo>
                  <a:lnTo>
                    <a:pt x="182002" y="65103"/>
                  </a:lnTo>
                  <a:lnTo>
                    <a:pt x="186159" y="19576"/>
                  </a:lnTo>
                  <a:lnTo>
                    <a:pt x="18718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79191" y="547481"/>
              <a:ext cx="9066" cy="168457"/>
            </a:xfrm>
            <a:custGeom>
              <a:avLst/>
              <a:gdLst/>
              <a:ahLst/>
              <a:cxnLst/>
              <a:rect l="0" t="0" r="0" b="0"/>
              <a:pathLst>
                <a:path w="9066" h="168457">
                  <a:moveTo>
                    <a:pt x="0" y="0"/>
                  </a:moveTo>
                  <a:lnTo>
                    <a:pt x="3120" y="42692"/>
                  </a:lnTo>
                  <a:lnTo>
                    <a:pt x="9065" y="95521"/>
                  </a:lnTo>
                  <a:lnTo>
                    <a:pt x="2003" y="15561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47606" y="43166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36773" y="484310"/>
              <a:ext cx="131932" cy="214005"/>
            </a:xfrm>
            <a:custGeom>
              <a:avLst/>
              <a:gdLst/>
              <a:ahLst/>
              <a:cxnLst/>
              <a:rect l="0" t="0" r="0" b="0"/>
              <a:pathLst>
                <a:path w="131932" h="214005">
                  <a:moveTo>
                    <a:pt x="5589" y="31586"/>
                  </a:moveTo>
                  <a:lnTo>
                    <a:pt x="0" y="48353"/>
                  </a:lnTo>
                  <a:lnTo>
                    <a:pt x="376" y="65944"/>
                  </a:lnTo>
                  <a:lnTo>
                    <a:pt x="10284" y="98698"/>
                  </a:lnTo>
                  <a:lnTo>
                    <a:pt x="41302" y="157060"/>
                  </a:lnTo>
                  <a:lnTo>
                    <a:pt x="75861" y="210456"/>
                  </a:lnTo>
                  <a:lnTo>
                    <a:pt x="81683" y="214004"/>
                  </a:lnTo>
                  <a:lnTo>
                    <a:pt x="86734" y="212859"/>
                  </a:lnTo>
                  <a:lnTo>
                    <a:pt x="91271" y="208587"/>
                  </a:lnTo>
                  <a:lnTo>
                    <a:pt x="103246" y="185806"/>
                  </a:lnTo>
                  <a:lnTo>
                    <a:pt x="110537" y="122620"/>
                  </a:lnTo>
                  <a:lnTo>
                    <a:pt x="118833" y="72467"/>
                  </a:lnTo>
                  <a:lnTo>
                    <a:pt x="128997" y="26013"/>
                  </a:lnTo>
                  <a:lnTo>
                    <a:pt x="13193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44276" y="494794"/>
              <a:ext cx="156056" cy="229728"/>
            </a:xfrm>
            <a:custGeom>
              <a:avLst/>
              <a:gdLst/>
              <a:ahLst/>
              <a:cxnLst/>
              <a:rect l="0" t="0" r="0" b="0"/>
              <a:pathLst>
                <a:path w="156056" h="229728">
                  <a:moveTo>
                    <a:pt x="113941" y="126387"/>
                  </a:moveTo>
                  <a:lnTo>
                    <a:pt x="99287" y="67770"/>
                  </a:lnTo>
                  <a:lnTo>
                    <a:pt x="84574" y="23171"/>
                  </a:lnTo>
                  <a:lnTo>
                    <a:pt x="73203" y="6034"/>
                  </a:lnTo>
                  <a:lnTo>
                    <a:pt x="65725" y="1698"/>
                  </a:lnTo>
                  <a:lnTo>
                    <a:pt x="48058" y="0"/>
                  </a:lnTo>
                  <a:lnTo>
                    <a:pt x="39604" y="3524"/>
                  </a:lnTo>
                  <a:lnTo>
                    <a:pt x="23970" y="16799"/>
                  </a:lnTo>
                  <a:lnTo>
                    <a:pt x="7605" y="49593"/>
                  </a:lnTo>
                  <a:lnTo>
                    <a:pt x="0" y="109831"/>
                  </a:lnTo>
                  <a:lnTo>
                    <a:pt x="1022" y="153717"/>
                  </a:lnTo>
                  <a:lnTo>
                    <a:pt x="18023" y="207348"/>
                  </a:lnTo>
                  <a:lnTo>
                    <a:pt x="21920" y="218965"/>
                  </a:lnTo>
                  <a:lnTo>
                    <a:pt x="29197" y="225541"/>
                  </a:lnTo>
                  <a:lnTo>
                    <a:pt x="38728" y="228754"/>
                  </a:lnTo>
                  <a:lnTo>
                    <a:pt x="49761" y="229727"/>
                  </a:lnTo>
                  <a:lnTo>
                    <a:pt x="58286" y="226866"/>
                  </a:lnTo>
                  <a:lnTo>
                    <a:pt x="70878" y="214328"/>
                  </a:lnTo>
                  <a:lnTo>
                    <a:pt x="77255" y="193938"/>
                  </a:lnTo>
                  <a:lnTo>
                    <a:pt x="81348" y="142720"/>
                  </a:lnTo>
                  <a:lnTo>
                    <a:pt x="76468" y="107050"/>
                  </a:lnTo>
                  <a:lnTo>
                    <a:pt x="74921" y="104137"/>
                  </a:lnTo>
                  <a:lnTo>
                    <a:pt x="73890" y="106874"/>
                  </a:lnTo>
                  <a:lnTo>
                    <a:pt x="73914" y="121224"/>
                  </a:lnTo>
                  <a:lnTo>
                    <a:pt x="77824" y="139300"/>
                  </a:lnTo>
                  <a:lnTo>
                    <a:pt x="92191" y="163618"/>
                  </a:lnTo>
                  <a:lnTo>
                    <a:pt x="137503" y="211704"/>
                  </a:lnTo>
                  <a:lnTo>
                    <a:pt x="156055" y="2211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652974" y="221098"/>
              <a:ext cx="20594" cy="473783"/>
            </a:xfrm>
            <a:custGeom>
              <a:avLst/>
              <a:gdLst/>
              <a:ahLst/>
              <a:cxnLst/>
              <a:rect l="0" t="0" r="0" b="0"/>
              <a:pathLst>
                <a:path w="20594" h="473783">
                  <a:moveTo>
                    <a:pt x="10528" y="0"/>
                  </a:moveTo>
                  <a:lnTo>
                    <a:pt x="3292" y="27556"/>
                  </a:lnTo>
                  <a:lnTo>
                    <a:pt x="3770" y="90018"/>
                  </a:lnTo>
                  <a:lnTo>
                    <a:pt x="5406" y="139756"/>
                  </a:lnTo>
                  <a:lnTo>
                    <a:pt x="3572" y="165059"/>
                  </a:lnTo>
                  <a:lnTo>
                    <a:pt x="9381" y="226240"/>
                  </a:lnTo>
                  <a:lnTo>
                    <a:pt x="15778" y="278384"/>
                  </a:lnTo>
                  <a:lnTo>
                    <a:pt x="19492" y="332698"/>
                  </a:lnTo>
                  <a:lnTo>
                    <a:pt x="20593" y="385836"/>
                  </a:lnTo>
                  <a:lnTo>
                    <a:pt x="18625" y="444279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26673" y="470585"/>
              <a:ext cx="157929" cy="234825"/>
            </a:xfrm>
            <a:custGeom>
              <a:avLst/>
              <a:gdLst/>
              <a:ahLst/>
              <a:cxnLst/>
              <a:rect l="0" t="0" r="0" b="0"/>
              <a:pathLst>
                <a:path w="157929" h="234825">
                  <a:moveTo>
                    <a:pt x="0" y="119010"/>
                  </a:moveTo>
                  <a:lnTo>
                    <a:pt x="61111" y="101052"/>
                  </a:lnTo>
                  <a:lnTo>
                    <a:pt x="115542" y="83861"/>
                  </a:lnTo>
                  <a:lnTo>
                    <a:pt x="141730" y="67782"/>
                  </a:lnTo>
                  <a:lnTo>
                    <a:pt x="145959" y="60291"/>
                  </a:lnTo>
                  <a:lnTo>
                    <a:pt x="147539" y="42610"/>
                  </a:lnTo>
                  <a:lnTo>
                    <a:pt x="141222" y="26173"/>
                  </a:lnTo>
                  <a:lnTo>
                    <a:pt x="136262" y="18514"/>
                  </a:lnTo>
                  <a:lnTo>
                    <a:pt x="121392" y="6885"/>
                  </a:lnTo>
                  <a:lnTo>
                    <a:pt x="112514" y="2146"/>
                  </a:lnTo>
                  <a:lnTo>
                    <a:pt x="90170" y="0"/>
                  </a:lnTo>
                  <a:lnTo>
                    <a:pt x="66982" y="4116"/>
                  </a:lnTo>
                  <a:lnTo>
                    <a:pt x="48877" y="13744"/>
                  </a:lnTo>
                  <a:lnTo>
                    <a:pt x="36151" y="28941"/>
                  </a:lnTo>
                  <a:lnTo>
                    <a:pt x="8573" y="85919"/>
                  </a:lnTo>
                  <a:lnTo>
                    <a:pt x="3710" y="125453"/>
                  </a:lnTo>
                  <a:lnTo>
                    <a:pt x="6718" y="148780"/>
                  </a:lnTo>
                  <a:lnTo>
                    <a:pt x="18194" y="170846"/>
                  </a:lnTo>
                  <a:lnTo>
                    <a:pt x="48568" y="208018"/>
                  </a:lnTo>
                  <a:lnTo>
                    <a:pt x="75612" y="225062"/>
                  </a:lnTo>
                  <a:lnTo>
                    <a:pt x="131808" y="233538"/>
                  </a:lnTo>
                  <a:lnTo>
                    <a:pt x="157928" y="2348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917084" y="512234"/>
              <a:ext cx="167559" cy="203704"/>
            </a:xfrm>
            <a:custGeom>
              <a:avLst/>
              <a:gdLst/>
              <a:ahLst/>
              <a:cxnLst/>
              <a:rect l="0" t="0" r="0" b="0"/>
              <a:pathLst>
                <a:path w="167559" h="203704">
                  <a:moveTo>
                    <a:pt x="9631" y="45776"/>
                  </a:moveTo>
                  <a:lnTo>
                    <a:pt x="2395" y="73332"/>
                  </a:lnTo>
                  <a:lnTo>
                    <a:pt x="2872" y="129555"/>
                  </a:lnTo>
                  <a:lnTo>
                    <a:pt x="8296" y="186067"/>
                  </a:lnTo>
                  <a:lnTo>
                    <a:pt x="7571" y="189606"/>
                  </a:lnTo>
                  <a:lnTo>
                    <a:pt x="3646" y="177941"/>
                  </a:lnTo>
                  <a:lnTo>
                    <a:pt x="0" y="123962"/>
                  </a:lnTo>
                  <a:lnTo>
                    <a:pt x="2399" y="67026"/>
                  </a:lnTo>
                  <a:lnTo>
                    <a:pt x="13727" y="27896"/>
                  </a:lnTo>
                  <a:lnTo>
                    <a:pt x="19380" y="16308"/>
                  </a:lnTo>
                  <a:lnTo>
                    <a:pt x="28999" y="8583"/>
                  </a:lnTo>
                  <a:lnTo>
                    <a:pt x="55283" y="0"/>
                  </a:lnTo>
                  <a:lnTo>
                    <a:pt x="66972" y="51"/>
                  </a:lnTo>
                  <a:lnTo>
                    <a:pt x="86198" y="6346"/>
                  </a:lnTo>
                  <a:lnTo>
                    <a:pt x="110176" y="28634"/>
                  </a:lnTo>
                  <a:lnTo>
                    <a:pt x="143220" y="77877"/>
                  </a:lnTo>
                  <a:lnTo>
                    <a:pt x="159891" y="130756"/>
                  </a:lnTo>
                  <a:lnTo>
                    <a:pt x="166548" y="190862"/>
                  </a:lnTo>
                  <a:lnTo>
                    <a:pt x="167558" y="2037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195365" y="252683"/>
              <a:ext cx="15620" cy="431670"/>
            </a:xfrm>
            <a:custGeom>
              <a:avLst/>
              <a:gdLst/>
              <a:ahLst/>
              <a:cxnLst/>
              <a:rect l="0" t="0" r="0" b="0"/>
              <a:pathLst>
                <a:path w="15620" h="431670">
                  <a:moveTo>
                    <a:pt x="15619" y="0"/>
                  </a:moveTo>
                  <a:lnTo>
                    <a:pt x="4166" y="57265"/>
                  </a:lnTo>
                  <a:lnTo>
                    <a:pt x="0" y="87452"/>
                  </a:lnTo>
                  <a:lnTo>
                    <a:pt x="3738" y="144787"/>
                  </a:lnTo>
                  <a:lnTo>
                    <a:pt x="7810" y="205507"/>
                  </a:lnTo>
                  <a:lnTo>
                    <a:pt x="12148" y="249264"/>
                  </a:lnTo>
                  <a:lnTo>
                    <a:pt x="14591" y="306783"/>
                  </a:lnTo>
                  <a:lnTo>
                    <a:pt x="15314" y="359701"/>
                  </a:lnTo>
                  <a:lnTo>
                    <a:pt x="15559" y="410737"/>
                  </a:lnTo>
                  <a:lnTo>
                    <a:pt x="15619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074114" y="410611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188010" y="8333"/>
                  </a:lnTo>
                  <a:lnTo>
                    <a:pt x="127475" y="10095"/>
                  </a:lnTo>
                  <a:lnTo>
                    <a:pt x="70915" y="15989"/>
                  </a:lnTo>
                  <a:lnTo>
                    <a:pt x="39706" y="1880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558010" y="147398"/>
            <a:ext cx="4358799" cy="715939"/>
            <a:chOff x="558010" y="147398"/>
            <a:chExt cx="4358799" cy="715939"/>
          </a:xfrm>
        </p:grpSpPr>
        <p:sp>
          <p:nvSpPr>
            <p:cNvPr id="17" name="Freeform 16"/>
            <p:cNvSpPr/>
            <p:nvPr/>
          </p:nvSpPr>
          <p:spPr>
            <a:xfrm>
              <a:off x="2680113" y="147398"/>
              <a:ext cx="267867" cy="494841"/>
            </a:xfrm>
            <a:custGeom>
              <a:avLst/>
              <a:gdLst/>
              <a:ahLst/>
              <a:cxnLst/>
              <a:rect l="0" t="0" r="0" b="0"/>
              <a:pathLst>
                <a:path w="267867" h="494841">
                  <a:moveTo>
                    <a:pt x="120467" y="494840"/>
                  </a:moveTo>
                  <a:lnTo>
                    <a:pt x="109289" y="483661"/>
                  </a:lnTo>
                  <a:lnTo>
                    <a:pt x="103800" y="462576"/>
                  </a:lnTo>
                  <a:lnTo>
                    <a:pt x="94472" y="420939"/>
                  </a:lnTo>
                  <a:lnTo>
                    <a:pt x="75948" y="364949"/>
                  </a:lnTo>
                  <a:lnTo>
                    <a:pt x="64642" y="311684"/>
                  </a:lnTo>
                  <a:lnTo>
                    <a:pt x="48294" y="257038"/>
                  </a:lnTo>
                  <a:lnTo>
                    <a:pt x="34222" y="203801"/>
                  </a:lnTo>
                  <a:lnTo>
                    <a:pt x="22643" y="150983"/>
                  </a:lnTo>
                  <a:lnTo>
                    <a:pt x="8250" y="97545"/>
                  </a:lnTo>
                  <a:lnTo>
                    <a:pt x="0" y="62828"/>
                  </a:lnTo>
                  <a:lnTo>
                    <a:pt x="1805" y="36892"/>
                  </a:lnTo>
                  <a:lnTo>
                    <a:pt x="6264" y="26935"/>
                  </a:lnTo>
                  <a:lnTo>
                    <a:pt x="20577" y="12751"/>
                  </a:lnTo>
                  <a:lnTo>
                    <a:pt x="41756" y="5667"/>
                  </a:lnTo>
                  <a:lnTo>
                    <a:pt x="99070" y="1120"/>
                  </a:lnTo>
                  <a:lnTo>
                    <a:pt x="158311" y="222"/>
                  </a:lnTo>
                  <a:lnTo>
                    <a:pt x="215073" y="44"/>
                  </a:lnTo>
                  <a:lnTo>
                    <a:pt x="26786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737409" y="379025"/>
              <a:ext cx="136871" cy="52644"/>
            </a:xfrm>
            <a:custGeom>
              <a:avLst/>
              <a:gdLst/>
              <a:ahLst/>
              <a:cxnLst/>
              <a:rect l="0" t="0" r="0" b="0"/>
              <a:pathLst>
                <a:path w="136871" h="52644">
                  <a:moveTo>
                    <a:pt x="136870" y="0"/>
                  </a:moveTo>
                  <a:lnTo>
                    <a:pt x="110484" y="15642"/>
                  </a:lnTo>
                  <a:lnTo>
                    <a:pt x="47969" y="3484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926922" y="410611"/>
              <a:ext cx="115814" cy="203660"/>
            </a:xfrm>
            <a:custGeom>
              <a:avLst/>
              <a:gdLst/>
              <a:ahLst/>
              <a:cxnLst/>
              <a:rect l="0" t="0" r="0" b="0"/>
              <a:pathLst>
                <a:path w="115814" h="203660">
                  <a:moveTo>
                    <a:pt x="0" y="94756"/>
                  </a:moveTo>
                  <a:lnTo>
                    <a:pt x="19128" y="148631"/>
                  </a:lnTo>
                  <a:lnTo>
                    <a:pt x="45853" y="203659"/>
                  </a:lnTo>
                  <a:lnTo>
                    <a:pt x="34191" y="158765"/>
                  </a:lnTo>
                  <a:lnTo>
                    <a:pt x="23017" y="99806"/>
                  </a:lnTo>
                  <a:lnTo>
                    <a:pt x="21637" y="59078"/>
                  </a:lnTo>
                  <a:lnTo>
                    <a:pt x="27554" y="37565"/>
                  </a:lnTo>
                  <a:lnTo>
                    <a:pt x="32407" y="28553"/>
                  </a:lnTo>
                  <a:lnTo>
                    <a:pt x="47158" y="15420"/>
                  </a:lnTo>
                  <a:lnTo>
                    <a:pt x="66583" y="685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096461" y="429212"/>
              <a:ext cx="167374" cy="191970"/>
            </a:xfrm>
            <a:custGeom>
              <a:avLst/>
              <a:gdLst/>
              <a:ahLst/>
              <a:cxnLst/>
              <a:rect l="0" t="0" r="0" b="0"/>
              <a:pathLst>
                <a:path w="167374" h="191970">
                  <a:moveTo>
                    <a:pt x="146316" y="107741"/>
                  </a:moveTo>
                  <a:lnTo>
                    <a:pt x="143196" y="65049"/>
                  </a:lnTo>
                  <a:lnTo>
                    <a:pt x="131744" y="33870"/>
                  </a:lnTo>
                  <a:lnTo>
                    <a:pt x="126072" y="23399"/>
                  </a:lnTo>
                  <a:lnTo>
                    <a:pt x="110413" y="8644"/>
                  </a:lnTo>
                  <a:lnTo>
                    <a:pt x="101323" y="3072"/>
                  </a:lnTo>
                  <a:lnTo>
                    <a:pt x="81865" y="0"/>
                  </a:lnTo>
                  <a:lnTo>
                    <a:pt x="61519" y="3704"/>
                  </a:lnTo>
                  <a:lnTo>
                    <a:pt x="40778" y="13149"/>
                  </a:lnTo>
                  <a:lnTo>
                    <a:pt x="26101" y="28265"/>
                  </a:lnTo>
                  <a:lnTo>
                    <a:pt x="7146" y="66566"/>
                  </a:lnTo>
                  <a:lnTo>
                    <a:pt x="0" y="129846"/>
                  </a:lnTo>
                  <a:lnTo>
                    <a:pt x="1738" y="156170"/>
                  </a:lnTo>
                  <a:lnTo>
                    <a:pt x="10309" y="179568"/>
                  </a:lnTo>
                  <a:lnTo>
                    <a:pt x="17040" y="186041"/>
                  </a:lnTo>
                  <a:lnTo>
                    <a:pt x="25037" y="189187"/>
                  </a:lnTo>
                  <a:lnTo>
                    <a:pt x="33878" y="190114"/>
                  </a:lnTo>
                  <a:lnTo>
                    <a:pt x="40942" y="187223"/>
                  </a:lnTo>
                  <a:lnTo>
                    <a:pt x="51910" y="174652"/>
                  </a:lnTo>
                  <a:lnTo>
                    <a:pt x="75849" y="117673"/>
                  </a:lnTo>
                  <a:lnTo>
                    <a:pt x="80983" y="80918"/>
                  </a:lnTo>
                  <a:lnTo>
                    <a:pt x="84043" y="76991"/>
                  </a:lnTo>
                  <a:lnTo>
                    <a:pt x="88423" y="79052"/>
                  </a:lnTo>
                  <a:lnTo>
                    <a:pt x="98359" y="92651"/>
                  </a:lnTo>
                  <a:lnTo>
                    <a:pt x="129950" y="149209"/>
                  </a:lnTo>
                  <a:lnTo>
                    <a:pt x="167373" y="191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321514" y="417227"/>
              <a:ext cx="121305" cy="182898"/>
            </a:xfrm>
            <a:custGeom>
              <a:avLst/>
              <a:gdLst/>
              <a:ahLst/>
              <a:cxnLst/>
              <a:rect l="0" t="0" r="0" b="0"/>
              <a:pathLst>
                <a:path w="121305" h="182898">
                  <a:moveTo>
                    <a:pt x="121304" y="24969"/>
                  </a:moveTo>
                  <a:lnTo>
                    <a:pt x="103324" y="9328"/>
                  </a:lnTo>
                  <a:lnTo>
                    <a:pt x="86407" y="1250"/>
                  </a:lnTo>
                  <a:lnTo>
                    <a:pt x="67190" y="0"/>
                  </a:lnTo>
                  <a:lnTo>
                    <a:pt x="48121" y="4513"/>
                  </a:lnTo>
                  <a:lnTo>
                    <a:pt x="31846" y="14318"/>
                  </a:lnTo>
                  <a:lnTo>
                    <a:pt x="9530" y="38581"/>
                  </a:lnTo>
                  <a:lnTo>
                    <a:pt x="1437" y="64164"/>
                  </a:lnTo>
                  <a:lnTo>
                    <a:pt x="0" y="105213"/>
                  </a:lnTo>
                  <a:lnTo>
                    <a:pt x="9995" y="150524"/>
                  </a:lnTo>
                  <a:lnTo>
                    <a:pt x="15513" y="158976"/>
                  </a:lnTo>
                  <a:lnTo>
                    <a:pt x="31002" y="171485"/>
                  </a:lnTo>
                  <a:lnTo>
                    <a:pt x="65042" y="179516"/>
                  </a:lnTo>
                  <a:lnTo>
                    <a:pt x="100247" y="1828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548103" y="168455"/>
              <a:ext cx="10530" cy="421141"/>
            </a:xfrm>
            <a:custGeom>
              <a:avLst/>
              <a:gdLst/>
              <a:ahLst/>
              <a:cxnLst/>
              <a:rect l="0" t="0" r="0" b="0"/>
              <a:pathLst>
                <a:path w="10530" h="421141">
                  <a:moveTo>
                    <a:pt x="0" y="0"/>
                  </a:moveTo>
                  <a:lnTo>
                    <a:pt x="0" y="57265"/>
                  </a:lnTo>
                  <a:lnTo>
                    <a:pt x="0" y="109774"/>
                  </a:lnTo>
                  <a:lnTo>
                    <a:pt x="0" y="169786"/>
                  </a:lnTo>
                  <a:lnTo>
                    <a:pt x="0" y="228902"/>
                  </a:lnTo>
                  <a:lnTo>
                    <a:pt x="3120" y="283462"/>
                  </a:lnTo>
                  <a:lnTo>
                    <a:pt x="8334" y="333554"/>
                  </a:lnTo>
                  <a:lnTo>
                    <a:pt x="10095" y="392401"/>
                  </a:lnTo>
                  <a:lnTo>
                    <a:pt x="10529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474404" y="326383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67878" y="3119"/>
                  </a:lnTo>
                  <a:lnTo>
                    <a:pt x="106162" y="10723"/>
                  </a:lnTo>
                  <a:lnTo>
                    <a:pt x="44020" y="2178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716559" y="421139"/>
              <a:ext cx="21058" cy="178986"/>
            </a:xfrm>
            <a:custGeom>
              <a:avLst/>
              <a:gdLst/>
              <a:ahLst/>
              <a:cxnLst/>
              <a:rect l="0" t="0" r="0" b="0"/>
              <a:pathLst>
                <a:path w="21058" h="178986">
                  <a:moveTo>
                    <a:pt x="0" y="0"/>
                  </a:moveTo>
                  <a:lnTo>
                    <a:pt x="3120" y="54145"/>
                  </a:lnTo>
                  <a:lnTo>
                    <a:pt x="9065" y="109092"/>
                  </a:lnTo>
                  <a:lnTo>
                    <a:pt x="18669" y="161332"/>
                  </a:lnTo>
                  <a:lnTo>
                    <a:pt x="21057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769202" y="3053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815481" y="431668"/>
              <a:ext cx="168156" cy="191541"/>
            </a:xfrm>
            <a:custGeom>
              <a:avLst/>
              <a:gdLst/>
              <a:ahLst/>
              <a:cxnLst/>
              <a:rect l="0" t="0" r="0" b="0"/>
              <a:pathLst>
                <a:path w="168156" h="191541">
                  <a:moveTo>
                    <a:pt x="90591" y="0"/>
                  </a:moveTo>
                  <a:lnTo>
                    <a:pt x="66545" y="9575"/>
                  </a:lnTo>
                  <a:lnTo>
                    <a:pt x="45122" y="27534"/>
                  </a:lnTo>
                  <a:lnTo>
                    <a:pt x="9893" y="74552"/>
                  </a:lnTo>
                  <a:lnTo>
                    <a:pt x="0" y="116716"/>
                  </a:lnTo>
                  <a:lnTo>
                    <a:pt x="3925" y="143121"/>
                  </a:lnTo>
                  <a:lnTo>
                    <a:pt x="8247" y="155075"/>
                  </a:lnTo>
                  <a:lnTo>
                    <a:pt x="22408" y="171478"/>
                  </a:lnTo>
                  <a:lnTo>
                    <a:pt x="41570" y="182667"/>
                  </a:lnTo>
                  <a:lnTo>
                    <a:pt x="65685" y="191540"/>
                  </a:lnTo>
                  <a:lnTo>
                    <a:pt x="92000" y="190024"/>
                  </a:lnTo>
                  <a:lnTo>
                    <a:pt x="116954" y="180381"/>
                  </a:lnTo>
                  <a:lnTo>
                    <a:pt x="135843" y="164397"/>
                  </a:lnTo>
                  <a:lnTo>
                    <a:pt x="154042" y="135668"/>
                  </a:lnTo>
                  <a:lnTo>
                    <a:pt x="166843" y="104929"/>
                  </a:lnTo>
                  <a:lnTo>
                    <a:pt x="168155" y="80950"/>
                  </a:lnTo>
                  <a:lnTo>
                    <a:pt x="159465" y="33018"/>
                  </a:lnTo>
                  <a:lnTo>
                    <a:pt x="150058" y="17404"/>
                  </a:lnTo>
                  <a:lnTo>
                    <a:pt x="13270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042943" y="400123"/>
              <a:ext cx="154514" cy="221059"/>
            </a:xfrm>
            <a:custGeom>
              <a:avLst/>
              <a:gdLst/>
              <a:ahLst/>
              <a:cxnLst/>
              <a:rect l="0" t="0" r="0" b="0"/>
              <a:pathLst>
                <a:path w="154514" h="221059">
                  <a:moveTo>
                    <a:pt x="0" y="52602"/>
                  </a:moveTo>
                  <a:lnTo>
                    <a:pt x="23719" y="105630"/>
                  </a:lnTo>
                  <a:lnTo>
                    <a:pt x="33669" y="166271"/>
                  </a:lnTo>
                  <a:lnTo>
                    <a:pt x="36484" y="177514"/>
                  </a:lnTo>
                  <a:lnTo>
                    <a:pt x="36021" y="182670"/>
                  </a:lnTo>
                  <a:lnTo>
                    <a:pt x="33372" y="183768"/>
                  </a:lnTo>
                  <a:lnTo>
                    <a:pt x="29267" y="182160"/>
                  </a:lnTo>
                  <a:lnTo>
                    <a:pt x="21586" y="167895"/>
                  </a:lnTo>
                  <a:lnTo>
                    <a:pt x="7123" y="115020"/>
                  </a:lnTo>
                  <a:lnTo>
                    <a:pt x="2577" y="57826"/>
                  </a:lnTo>
                  <a:lnTo>
                    <a:pt x="6214" y="33867"/>
                  </a:lnTo>
                  <a:lnTo>
                    <a:pt x="14850" y="14639"/>
                  </a:lnTo>
                  <a:lnTo>
                    <a:pt x="20428" y="6237"/>
                  </a:lnTo>
                  <a:lnTo>
                    <a:pt x="27657" y="1804"/>
                  </a:lnTo>
                  <a:lnTo>
                    <a:pt x="45047" y="0"/>
                  </a:lnTo>
                  <a:lnTo>
                    <a:pt x="74569" y="11150"/>
                  </a:lnTo>
                  <a:lnTo>
                    <a:pt x="99953" y="29271"/>
                  </a:lnTo>
                  <a:lnTo>
                    <a:pt x="122292" y="55048"/>
                  </a:lnTo>
                  <a:lnTo>
                    <a:pt x="146404" y="113900"/>
                  </a:lnTo>
                  <a:lnTo>
                    <a:pt x="154513" y="149923"/>
                  </a:lnTo>
                  <a:lnTo>
                    <a:pt x="153796" y="187113"/>
                  </a:lnTo>
                  <a:lnTo>
                    <a:pt x="147399" y="221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274396" y="389554"/>
              <a:ext cx="220701" cy="252685"/>
            </a:xfrm>
            <a:custGeom>
              <a:avLst/>
              <a:gdLst/>
              <a:ahLst/>
              <a:cxnLst/>
              <a:rect l="0" t="0" r="0" b="0"/>
              <a:pathLst>
                <a:path w="220701" h="252685">
                  <a:moveTo>
                    <a:pt x="115987" y="0"/>
                  </a:moveTo>
                  <a:lnTo>
                    <a:pt x="73295" y="3119"/>
                  </a:lnTo>
                  <a:lnTo>
                    <a:pt x="42117" y="14572"/>
                  </a:lnTo>
                  <a:lnTo>
                    <a:pt x="22325" y="27534"/>
                  </a:lnTo>
                  <a:lnTo>
                    <a:pt x="5729" y="44992"/>
                  </a:lnTo>
                  <a:lnTo>
                    <a:pt x="1537" y="55731"/>
                  </a:lnTo>
                  <a:lnTo>
                    <a:pt x="0" y="80141"/>
                  </a:lnTo>
                  <a:lnTo>
                    <a:pt x="3567" y="89692"/>
                  </a:lnTo>
                  <a:lnTo>
                    <a:pt x="16890" y="103424"/>
                  </a:lnTo>
                  <a:lnTo>
                    <a:pt x="37629" y="110307"/>
                  </a:lnTo>
                  <a:lnTo>
                    <a:pt x="89070" y="114726"/>
                  </a:lnTo>
                  <a:lnTo>
                    <a:pt x="151528" y="125174"/>
                  </a:lnTo>
                  <a:lnTo>
                    <a:pt x="193458" y="142113"/>
                  </a:lnTo>
                  <a:lnTo>
                    <a:pt x="213200" y="155188"/>
                  </a:lnTo>
                  <a:lnTo>
                    <a:pt x="218230" y="165460"/>
                  </a:lnTo>
                  <a:lnTo>
                    <a:pt x="220700" y="192471"/>
                  </a:lnTo>
                  <a:lnTo>
                    <a:pt x="214779" y="214614"/>
                  </a:lnTo>
                  <a:lnTo>
                    <a:pt x="209924" y="223795"/>
                  </a:lnTo>
                  <a:lnTo>
                    <a:pt x="195171" y="237115"/>
                  </a:lnTo>
                  <a:lnTo>
                    <a:pt x="186324" y="242304"/>
                  </a:lnTo>
                  <a:lnTo>
                    <a:pt x="123054" y="251317"/>
                  </a:lnTo>
                  <a:lnTo>
                    <a:pt x="94930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58010" y="715937"/>
              <a:ext cx="3906073" cy="147400"/>
            </a:xfrm>
            <a:custGeom>
              <a:avLst/>
              <a:gdLst/>
              <a:ahLst/>
              <a:cxnLst/>
              <a:rect l="0" t="0" r="0" b="0"/>
              <a:pathLst>
                <a:path w="3906073" h="147400">
                  <a:moveTo>
                    <a:pt x="3906072" y="21057"/>
                  </a:moveTo>
                  <a:lnTo>
                    <a:pt x="3847456" y="11992"/>
                  </a:lnTo>
                  <a:lnTo>
                    <a:pt x="3786046" y="9648"/>
                  </a:lnTo>
                  <a:lnTo>
                    <a:pt x="3727643" y="2253"/>
                  </a:lnTo>
                  <a:lnTo>
                    <a:pt x="3665457" y="445"/>
                  </a:lnTo>
                  <a:lnTo>
                    <a:pt x="3608611" y="132"/>
                  </a:lnTo>
                  <a:lnTo>
                    <a:pt x="3547314" y="39"/>
                  </a:lnTo>
                  <a:lnTo>
                    <a:pt x="3484699" y="12"/>
                  </a:lnTo>
                  <a:lnTo>
                    <a:pt x="3432871" y="4"/>
                  </a:lnTo>
                  <a:lnTo>
                    <a:pt x="3376700" y="1"/>
                  </a:lnTo>
                  <a:lnTo>
                    <a:pt x="3326782" y="1"/>
                  </a:lnTo>
                  <a:lnTo>
                    <a:pt x="3265588" y="0"/>
                  </a:lnTo>
                  <a:lnTo>
                    <a:pt x="3212361" y="0"/>
                  </a:lnTo>
                  <a:lnTo>
                    <a:pt x="3152454" y="1170"/>
                  </a:lnTo>
                  <a:lnTo>
                    <a:pt x="3095561" y="8334"/>
                  </a:lnTo>
                  <a:lnTo>
                    <a:pt x="3039263" y="10095"/>
                  </a:lnTo>
                  <a:lnTo>
                    <a:pt x="2975846" y="10443"/>
                  </a:lnTo>
                  <a:lnTo>
                    <a:pt x="2917046" y="10512"/>
                  </a:lnTo>
                  <a:lnTo>
                    <a:pt x="2854781" y="10526"/>
                  </a:lnTo>
                  <a:lnTo>
                    <a:pt x="2793393" y="10528"/>
                  </a:lnTo>
                  <a:lnTo>
                    <a:pt x="2743338" y="10529"/>
                  </a:lnTo>
                  <a:lnTo>
                    <a:pt x="2692633" y="11699"/>
                  </a:lnTo>
                  <a:lnTo>
                    <a:pt x="2629865" y="18862"/>
                  </a:lnTo>
                  <a:lnTo>
                    <a:pt x="2578813" y="20407"/>
                  </a:lnTo>
                  <a:lnTo>
                    <a:pt x="2529761" y="20865"/>
                  </a:lnTo>
                  <a:lnTo>
                    <a:pt x="2471265" y="21019"/>
                  </a:lnTo>
                  <a:lnTo>
                    <a:pt x="2423155" y="26635"/>
                  </a:lnTo>
                  <a:lnTo>
                    <a:pt x="2361732" y="30608"/>
                  </a:lnTo>
                  <a:lnTo>
                    <a:pt x="2311672" y="31296"/>
                  </a:lnTo>
                  <a:lnTo>
                    <a:pt x="2260965" y="31500"/>
                  </a:lnTo>
                  <a:lnTo>
                    <a:pt x="2198197" y="31569"/>
                  </a:lnTo>
                  <a:lnTo>
                    <a:pt x="2147144" y="31581"/>
                  </a:lnTo>
                  <a:lnTo>
                    <a:pt x="2094973" y="31584"/>
                  </a:lnTo>
                  <a:lnTo>
                    <a:pt x="2042470" y="31585"/>
                  </a:lnTo>
                  <a:lnTo>
                    <a:pt x="1992988" y="31586"/>
                  </a:lnTo>
                  <a:lnTo>
                    <a:pt x="1945572" y="34705"/>
                  </a:lnTo>
                  <a:lnTo>
                    <a:pt x="1894478" y="39919"/>
                  </a:lnTo>
                  <a:lnTo>
                    <a:pt x="1842294" y="41464"/>
                  </a:lnTo>
                  <a:lnTo>
                    <a:pt x="1789787" y="41922"/>
                  </a:lnTo>
                  <a:lnTo>
                    <a:pt x="1737185" y="42057"/>
                  </a:lnTo>
                  <a:lnTo>
                    <a:pt x="1684555" y="42097"/>
                  </a:lnTo>
                  <a:lnTo>
                    <a:pt x="1631916" y="45229"/>
                  </a:lnTo>
                  <a:lnTo>
                    <a:pt x="1579274" y="50446"/>
                  </a:lnTo>
                  <a:lnTo>
                    <a:pt x="1523512" y="51992"/>
                  </a:lnTo>
                  <a:lnTo>
                    <a:pt x="1465656" y="52450"/>
                  </a:lnTo>
                  <a:lnTo>
                    <a:pt x="1414588" y="55705"/>
                  </a:lnTo>
                  <a:lnTo>
                    <a:pt x="1366702" y="60959"/>
                  </a:lnTo>
                  <a:lnTo>
                    <a:pt x="1315469" y="62516"/>
                  </a:lnTo>
                  <a:lnTo>
                    <a:pt x="1260124" y="62977"/>
                  </a:lnTo>
                  <a:lnTo>
                    <a:pt x="1202392" y="63114"/>
                  </a:lnTo>
                  <a:lnTo>
                    <a:pt x="1148241" y="63154"/>
                  </a:lnTo>
                  <a:lnTo>
                    <a:pt x="1095152" y="63166"/>
                  </a:lnTo>
                  <a:lnTo>
                    <a:pt x="1039257" y="66289"/>
                  </a:lnTo>
                  <a:lnTo>
                    <a:pt x="981362" y="71504"/>
                  </a:lnTo>
                  <a:lnTo>
                    <a:pt x="924044" y="76169"/>
                  </a:lnTo>
                  <a:lnTo>
                    <a:pt x="862606" y="81840"/>
                  </a:lnTo>
                  <a:lnTo>
                    <a:pt x="803069" y="86640"/>
                  </a:lnTo>
                  <a:lnTo>
                    <a:pt x="745264" y="92352"/>
                  </a:lnTo>
                  <a:lnTo>
                    <a:pt x="683683" y="97164"/>
                  </a:lnTo>
                  <a:lnTo>
                    <a:pt x="620983" y="102879"/>
                  </a:lnTo>
                  <a:lnTo>
                    <a:pt x="561071" y="104572"/>
                  </a:lnTo>
                  <a:lnTo>
                    <a:pt x="503155" y="108194"/>
                  </a:lnTo>
                  <a:lnTo>
                    <a:pt x="444661" y="113556"/>
                  </a:lnTo>
                  <a:lnTo>
                    <a:pt x="387165" y="115145"/>
                  </a:lnTo>
                  <a:lnTo>
                    <a:pt x="325675" y="118735"/>
                  </a:lnTo>
                  <a:lnTo>
                    <a:pt x="263003" y="124088"/>
                  </a:lnTo>
                  <a:lnTo>
                    <a:pt x="199979" y="125674"/>
                  </a:lnTo>
                  <a:lnTo>
                    <a:pt x="139972" y="129264"/>
                  </a:lnTo>
                  <a:lnTo>
                    <a:pt x="85147" y="134617"/>
                  </a:lnTo>
                  <a:lnTo>
                    <a:pt x="25398" y="14201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800994" y="410611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63764" y="0"/>
                  </a:lnTo>
                  <a:lnTo>
                    <a:pt x="2318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5110804" y="168455"/>
            <a:ext cx="3101425" cy="522305"/>
            <a:chOff x="5110804" y="168455"/>
            <a:chExt cx="3101425" cy="522305"/>
          </a:xfrm>
        </p:grpSpPr>
        <p:sp>
          <p:nvSpPr>
            <p:cNvPr id="32" name="Freeform 31"/>
            <p:cNvSpPr/>
            <p:nvPr/>
          </p:nvSpPr>
          <p:spPr>
            <a:xfrm>
              <a:off x="5110804" y="178984"/>
              <a:ext cx="206088" cy="511776"/>
            </a:xfrm>
            <a:custGeom>
              <a:avLst/>
              <a:gdLst/>
              <a:ahLst/>
              <a:cxnLst/>
              <a:rect l="0" t="0" r="0" b="0"/>
              <a:pathLst>
                <a:path w="206088" h="511776">
                  <a:moveTo>
                    <a:pt x="16574" y="147399"/>
                  </a:moveTo>
                  <a:lnTo>
                    <a:pt x="19693" y="204663"/>
                  </a:lnTo>
                  <a:lnTo>
                    <a:pt x="28027" y="257173"/>
                  </a:lnTo>
                  <a:lnTo>
                    <a:pt x="34785" y="317185"/>
                  </a:lnTo>
                  <a:lnTo>
                    <a:pt x="39907" y="379420"/>
                  </a:lnTo>
                  <a:lnTo>
                    <a:pt x="45714" y="439194"/>
                  </a:lnTo>
                  <a:lnTo>
                    <a:pt x="50554" y="490830"/>
                  </a:lnTo>
                  <a:lnTo>
                    <a:pt x="53903" y="511775"/>
                  </a:lnTo>
                  <a:lnTo>
                    <a:pt x="53158" y="510809"/>
                  </a:lnTo>
                  <a:lnTo>
                    <a:pt x="41582" y="453745"/>
                  </a:lnTo>
                  <a:lnTo>
                    <a:pt x="37632" y="400775"/>
                  </a:lnTo>
                  <a:lnTo>
                    <a:pt x="29529" y="340298"/>
                  </a:lnTo>
                  <a:lnTo>
                    <a:pt x="24702" y="288392"/>
                  </a:lnTo>
                  <a:lnTo>
                    <a:pt x="18982" y="240257"/>
                  </a:lnTo>
                  <a:lnTo>
                    <a:pt x="11048" y="192070"/>
                  </a:lnTo>
                  <a:lnTo>
                    <a:pt x="119" y="148157"/>
                  </a:lnTo>
                  <a:lnTo>
                    <a:pt x="0" y="105509"/>
                  </a:lnTo>
                  <a:lnTo>
                    <a:pt x="5698" y="79648"/>
                  </a:lnTo>
                  <a:lnTo>
                    <a:pt x="16029" y="60356"/>
                  </a:lnTo>
                  <a:lnTo>
                    <a:pt x="31540" y="47102"/>
                  </a:lnTo>
                  <a:lnTo>
                    <a:pt x="90663" y="21495"/>
                  </a:lnTo>
                  <a:lnTo>
                    <a:pt x="113843" y="15402"/>
                  </a:lnTo>
                  <a:lnTo>
                    <a:pt x="170145" y="8372"/>
                  </a:lnTo>
                  <a:lnTo>
                    <a:pt x="20608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137906" y="410611"/>
              <a:ext cx="136872" cy="63172"/>
            </a:xfrm>
            <a:custGeom>
              <a:avLst/>
              <a:gdLst/>
              <a:ahLst/>
              <a:cxnLst/>
              <a:rect l="0" t="0" r="0" b="0"/>
              <a:pathLst>
                <a:path w="136872" h="63172">
                  <a:moveTo>
                    <a:pt x="136871" y="0"/>
                  </a:moveTo>
                  <a:lnTo>
                    <a:pt x="125692" y="11178"/>
                  </a:lnTo>
                  <a:lnTo>
                    <a:pt x="63654" y="34844"/>
                  </a:lnTo>
                  <a:lnTo>
                    <a:pt x="16832" y="5260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312224" y="431668"/>
              <a:ext cx="131010" cy="233123"/>
            </a:xfrm>
            <a:custGeom>
              <a:avLst/>
              <a:gdLst/>
              <a:ahLst/>
              <a:cxnLst/>
              <a:rect l="0" t="0" r="0" b="0"/>
              <a:pathLst>
                <a:path w="131010" h="233123">
                  <a:moveTo>
                    <a:pt x="4667" y="84228"/>
                  </a:moveTo>
                  <a:lnTo>
                    <a:pt x="7007" y="123916"/>
                  </a:lnTo>
                  <a:lnTo>
                    <a:pt x="24453" y="174216"/>
                  </a:lnTo>
                  <a:lnTo>
                    <a:pt x="39511" y="228605"/>
                  </a:lnTo>
                  <a:lnTo>
                    <a:pt x="39595" y="233122"/>
                  </a:lnTo>
                  <a:lnTo>
                    <a:pt x="37311" y="232624"/>
                  </a:lnTo>
                  <a:lnTo>
                    <a:pt x="33448" y="228782"/>
                  </a:lnTo>
                  <a:lnTo>
                    <a:pt x="11748" y="177810"/>
                  </a:lnTo>
                  <a:lnTo>
                    <a:pt x="0" y="129403"/>
                  </a:lnTo>
                  <a:lnTo>
                    <a:pt x="3821" y="68513"/>
                  </a:lnTo>
                  <a:lnTo>
                    <a:pt x="10530" y="47608"/>
                  </a:lnTo>
                  <a:lnTo>
                    <a:pt x="15594" y="38758"/>
                  </a:lnTo>
                  <a:lnTo>
                    <a:pt x="30580" y="25804"/>
                  </a:lnTo>
                  <a:lnTo>
                    <a:pt x="68797" y="7957"/>
                  </a:lnTo>
                  <a:lnTo>
                    <a:pt x="13100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507793" y="494561"/>
              <a:ext cx="198653" cy="179268"/>
            </a:xfrm>
            <a:custGeom>
              <a:avLst/>
              <a:gdLst/>
              <a:ahLst/>
              <a:cxnLst/>
              <a:rect l="0" t="0" r="0" b="0"/>
              <a:pathLst>
                <a:path w="198653" h="179268">
                  <a:moveTo>
                    <a:pt x="103896" y="52920"/>
                  </a:moveTo>
                  <a:lnTo>
                    <a:pt x="103896" y="30564"/>
                  </a:lnTo>
                  <a:lnTo>
                    <a:pt x="97657" y="13348"/>
                  </a:lnTo>
                  <a:lnTo>
                    <a:pt x="92717" y="5482"/>
                  </a:lnTo>
                  <a:lnTo>
                    <a:pt x="85915" y="1408"/>
                  </a:lnTo>
                  <a:lnTo>
                    <a:pt x="68998" y="0"/>
                  </a:lnTo>
                  <a:lnTo>
                    <a:pt x="39743" y="11374"/>
                  </a:lnTo>
                  <a:lnTo>
                    <a:pt x="14438" y="35151"/>
                  </a:lnTo>
                  <a:lnTo>
                    <a:pt x="5645" y="57501"/>
                  </a:lnTo>
                  <a:lnTo>
                    <a:pt x="0" y="109977"/>
                  </a:lnTo>
                  <a:lnTo>
                    <a:pt x="4612" y="145865"/>
                  </a:lnTo>
                  <a:lnTo>
                    <a:pt x="16486" y="164809"/>
                  </a:lnTo>
                  <a:lnTo>
                    <a:pt x="24566" y="173136"/>
                  </a:lnTo>
                  <a:lnTo>
                    <a:pt x="33461" y="177518"/>
                  </a:lnTo>
                  <a:lnTo>
                    <a:pt x="52705" y="179267"/>
                  </a:lnTo>
                  <a:lnTo>
                    <a:pt x="69836" y="173025"/>
                  </a:lnTo>
                  <a:lnTo>
                    <a:pt x="85248" y="161282"/>
                  </a:lnTo>
                  <a:lnTo>
                    <a:pt x="105910" y="134941"/>
                  </a:lnTo>
                  <a:lnTo>
                    <a:pt x="118791" y="103739"/>
                  </a:lnTo>
                  <a:lnTo>
                    <a:pt x="122214" y="78626"/>
                  </a:lnTo>
                  <a:lnTo>
                    <a:pt x="124297" y="74737"/>
                  </a:lnTo>
                  <a:lnTo>
                    <a:pt x="126855" y="76823"/>
                  </a:lnTo>
                  <a:lnTo>
                    <a:pt x="164285" y="137931"/>
                  </a:lnTo>
                  <a:lnTo>
                    <a:pt x="198652" y="1792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703333" y="489250"/>
              <a:ext cx="118927" cy="197542"/>
            </a:xfrm>
            <a:custGeom>
              <a:avLst/>
              <a:gdLst/>
              <a:ahLst/>
              <a:cxnLst/>
              <a:rect l="0" t="0" r="0" b="0"/>
              <a:pathLst>
                <a:path w="118927" h="197542">
                  <a:moveTo>
                    <a:pt x="118926" y="5589"/>
                  </a:moveTo>
                  <a:lnTo>
                    <a:pt x="102158" y="0"/>
                  </a:lnTo>
                  <a:lnTo>
                    <a:pt x="84567" y="375"/>
                  </a:lnTo>
                  <a:lnTo>
                    <a:pt x="65051" y="5611"/>
                  </a:lnTo>
                  <a:lnTo>
                    <a:pt x="44678" y="15737"/>
                  </a:lnTo>
                  <a:lnTo>
                    <a:pt x="27045" y="34276"/>
                  </a:lnTo>
                  <a:lnTo>
                    <a:pt x="2251" y="78716"/>
                  </a:lnTo>
                  <a:lnTo>
                    <a:pt x="0" y="100091"/>
                  </a:lnTo>
                  <a:lnTo>
                    <a:pt x="8087" y="142409"/>
                  </a:lnTo>
                  <a:lnTo>
                    <a:pt x="23174" y="174030"/>
                  </a:lnTo>
                  <a:lnTo>
                    <a:pt x="42054" y="188856"/>
                  </a:lnTo>
                  <a:lnTo>
                    <a:pt x="53640" y="194448"/>
                  </a:lnTo>
                  <a:lnTo>
                    <a:pt x="75872" y="197541"/>
                  </a:lnTo>
                  <a:lnTo>
                    <a:pt x="108397" y="1951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885430" y="221098"/>
              <a:ext cx="63172" cy="410612"/>
            </a:xfrm>
            <a:custGeom>
              <a:avLst/>
              <a:gdLst/>
              <a:ahLst/>
              <a:cxnLst/>
              <a:rect l="0" t="0" r="0" b="0"/>
              <a:pathLst>
                <a:path w="63172" h="410612">
                  <a:moveTo>
                    <a:pt x="0" y="0"/>
                  </a:moveTo>
                  <a:lnTo>
                    <a:pt x="3119" y="48931"/>
                  </a:lnTo>
                  <a:lnTo>
                    <a:pt x="11453" y="99896"/>
                  </a:lnTo>
                  <a:lnTo>
                    <a:pt x="18211" y="156331"/>
                  </a:lnTo>
                  <a:lnTo>
                    <a:pt x="26084" y="216624"/>
                  </a:lnTo>
                  <a:lnTo>
                    <a:pt x="35545" y="268126"/>
                  </a:lnTo>
                  <a:lnTo>
                    <a:pt x="41986" y="330430"/>
                  </a:lnTo>
                  <a:lnTo>
                    <a:pt x="56597" y="388701"/>
                  </a:lnTo>
                  <a:lnTo>
                    <a:pt x="63171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780145" y="336911"/>
              <a:ext cx="252685" cy="52644"/>
            </a:xfrm>
            <a:custGeom>
              <a:avLst/>
              <a:gdLst/>
              <a:ahLst/>
              <a:cxnLst/>
              <a:rect l="0" t="0" r="0" b="0"/>
              <a:pathLst>
                <a:path w="252685" h="52644">
                  <a:moveTo>
                    <a:pt x="252684" y="0"/>
                  </a:moveTo>
                  <a:lnTo>
                    <a:pt x="194067" y="23720"/>
                  </a:lnTo>
                  <a:lnTo>
                    <a:pt x="138723" y="31202"/>
                  </a:lnTo>
                  <a:lnTo>
                    <a:pt x="75798" y="39612"/>
                  </a:lnTo>
                  <a:lnTo>
                    <a:pt x="15701" y="4902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055345" y="473782"/>
              <a:ext cx="9070" cy="168457"/>
            </a:xfrm>
            <a:custGeom>
              <a:avLst/>
              <a:gdLst/>
              <a:ahLst/>
              <a:cxnLst/>
              <a:rect l="0" t="0" r="0" b="0"/>
              <a:pathLst>
                <a:path w="9070" h="168457">
                  <a:moveTo>
                    <a:pt x="9069" y="0"/>
                  </a:moveTo>
                  <a:lnTo>
                    <a:pt x="4" y="58617"/>
                  </a:lnTo>
                  <a:lnTo>
                    <a:pt x="0" y="111621"/>
                  </a:lnTo>
                  <a:lnTo>
                    <a:pt x="9069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032829" y="36849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156298" y="473782"/>
              <a:ext cx="121164" cy="168896"/>
            </a:xfrm>
            <a:custGeom>
              <a:avLst/>
              <a:gdLst/>
              <a:ahLst/>
              <a:cxnLst/>
              <a:rect l="0" t="0" r="0" b="0"/>
              <a:pathLst>
                <a:path w="121164" h="168896">
                  <a:moveTo>
                    <a:pt x="66044" y="10528"/>
                  </a:moveTo>
                  <a:lnTo>
                    <a:pt x="49276" y="4939"/>
                  </a:lnTo>
                  <a:lnTo>
                    <a:pt x="41997" y="5632"/>
                  </a:lnTo>
                  <a:lnTo>
                    <a:pt x="27670" y="12642"/>
                  </a:lnTo>
                  <a:lnTo>
                    <a:pt x="16624" y="26676"/>
                  </a:lnTo>
                  <a:lnTo>
                    <a:pt x="0" y="69870"/>
                  </a:lnTo>
                  <a:lnTo>
                    <a:pt x="202" y="109739"/>
                  </a:lnTo>
                  <a:lnTo>
                    <a:pt x="7925" y="131051"/>
                  </a:lnTo>
                  <a:lnTo>
                    <a:pt x="20326" y="148322"/>
                  </a:lnTo>
                  <a:lnTo>
                    <a:pt x="37536" y="163797"/>
                  </a:lnTo>
                  <a:lnTo>
                    <a:pt x="47039" y="167690"/>
                  </a:lnTo>
                  <a:lnTo>
                    <a:pt x="66955" y="168895"/>
                  </a:lnTo>
                  <a:lnTo>
                    <a:pt x="97899" y="157408"/>
                  </a:lnTo>
                  <a:lnTo>
                    <a:pt x="112567" y="142489"/>
                  </a:lnTo>
                  <a:lnTo>
                    <a:pt x="118117" y="133597"/>
                  </a:lnTo>
                  <a:lnTo>
                    <a:pt x="121163" y="111239"/>
                  </a:lnTo>
                  <a:lnTo>
                    <a:pt x="117448" y="85704"/>
                  </a:lnTo>
                  <a:lnTo>
                    <a:pt x="102201" y="47361"/>
                  </a:lnTo>
                  <a:lnTo>
                    <a:pt x="89523" y="28458"/>
                  </a:lnTo>
                  <a:lnTo>
                    <a:pt x="72969" y="15378"/>
                  </a:lnTo>
                  <a:lnTo>
                    <a:pt x="53914" y="6834"/>
                  </a:lnTo>
                  <a:lnTo>
                    <a:pt x="1340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306570" y="463656"/>
              <a:ext cx="178985" cy="210168"/>
            </a:xfrm>
            <a:custGeom>
              <a:avLst/>
              <a:gdLst/>
              <a:ahLst/>
              <a:cxnLst/>
              <a:rect l="0" t="0" r="0" b="0"/>
              <a:pathLst>
                <a:path w="178985" h="210168">
                  <a:moveTo>
                    <a:pt x="0" y="31183"/>
                  </a:moveTo>
                  <a:lnTo>
                    <a:pt x="15641" y="49164"/>
                  </a:lnTo>
                  <a:lnTo>
                    <a:pt x="38437" y="105537"/>
                  </a:lnTo>
                  <a:lnTo>
                    <a:pt x="56130" y="157611"/>
                  </a:lnTo>
                  <a:lnTo>
                    <a:pt x="56137" y="166941"/>
                  </a:lnTo>
                  <a:lnTo>
                    <a:pt x="49906" y="183547"/>
                  </a:lnTo>
                  <a:lnTo>
                    <a:pt x="46139" y="185401"/>
                  </a:lnTo>
                  <a:lnTo>
                    <a:pt x="42457" y="183128"/>
                  </a:lnTo>
                  <a:lnTo>
                    <a:pt x="35247" y="170074"/>
                  </a:lnTo>
                  <a:lnTo>
                    <a:pt x="17568" y="115908"/>
                  </a:lnTo>
                  <a:lnTo>
                    <a:pt x="18203" y="78384"/>
                  </a:lnTo>
                  <a:lnTo>
                    <a:pt x="30069" y="26122"/>
                  </a:lnTo>
                  <a:lnTo>
                    <a:pt x="41050" y="7097"/>
                  </a:lnTo>
                  <a:lnTo>
                    <a:pt x="48423" y="2257"/>
                  </a:lnTo>
                  <a:lnTo>
                    <a:pt x="65975" y="0"/>
                  </a:lnTo>
                  <a:lnTo>
                    <a:pt x="95587" y="5306"/>
                  </a:lnTo>
                  <a:lnTo>
                    <a:pt x="120999" y="19876"/>
                  </a:lnTo>
                  <a:lnTo>
                    <a:pt x="132936" y="35516"/>
                  </a:lnTo>
                  <a:lnTo>
                    <a:pt x="157582" y="97854"/>
                  </a:lnTo>
                  <a:lnTo>
                    <a:pt x="174259" y="157769"/>
                  </a:lnTo>
                  <a:lnTo>
                    <a:pt x="178984" y="2101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536599" y="420591"/>
              <a:ext cx="207346" cy="240242"/>
            </a:xfrm>
            <a:custGeom>
              <a:avLst/>
              <a:gdLst/>
              <a:ahLst/>
              <a:cxnLst/>
              <a:rect l="0" t="0" r="0" b="0"/>
              <a:pathLst>
                <a:path w="207346" h="240242">
                  <a:moveTo>
                    <a:pt x="127939" y="21605"/>
                  </a:moveTo>
                  <a:lnTo>
                    <a:pt x="116761" y="4838"/>
                  </a:lnTo>
                  <a:lnTo>
                    <a:pt x="107619" y="1068"/>
                  </a:lnTo>
                  <a:lnTo>
                    <a:pt x="81863" y="0"/>
                  </a:lnTo>
                  <a:lnTo>
                    <a:pt x="45657" y="11564"/>
                  </a:lnTo>
                  <a:lnTo>
                    <a:pt x="18292" y="29809"/>
                  </a:lnTo>
                  <a:lnTo>
                    <a:pt x="5898" y="46308"/>
                  </a:lnTo>
                  <a:lnTo>
                    <a:pt x="955" y="55621"/>
                  </a:lnTo>
                  <a:lnTo>
                    <a:pt x="0" y="65340"/>
                  </a:lnTo>
                  <a:lnTo>
                    <a:pt x="5176" y="85497"/>
                  </a:lnTo>
                  <a:lnTo>
                    <a:pt x="18396" y="99914"/>
                  </a:lnTo>
                  <a:lnTo>
                    <a:pt x="26835" y="105397"/>
                  </a:lnTo>
                  <a:lnTo>
                    <a:pt x="61068" y="113113"/>
                  </a:lnTo>
                  <a:lnTo>
                    <a:pt x="113387" y="114550"/>
                  </a:lnTo>
                  <a:lnTo>
                    <a:pt x="147804" y="111276"/>
                  </a:lnTo>
                  <a:lnTo>
                    <a:pt x="169524" y="118391"/>
                  </a:lnTo>
                  <a:lnTo>
                    <a:pt x="195893" y="135550"/>
                  </a:lnTo>
                  <a:lnTo>
                    <a:pt x="204934" y="154916"/>
                  </a:lnTo>
                  <a:lnTo>
                    <a:pt x="207345" y="166631"/>
                  </a:lnTo>
                  <a:lnTo>
                    <a:pt x="203786" y="189007"/>
                  </a:lnTo>
                  <a:lnTo>
                    <a:pt x="199561" y="199887"/>
                  </a:lnTo>
                  <a:lnTo>
                    <a:pt x="185508" y="215095"/>
                  </a:lnTo>
                  <a:lnTo>
                    <a:pt x="147890" y="234391"/>
                  </a:lnTo>
                  <a:lnTo>
                    <a:pt x="111494" y="240241"/>
                  </a:lnTo>
                  <a:lnTo>
                    <a:pt x="87875" y="235370"/>
                  </a:lnTo>
                  <a:lnTo>
                    <a:pt x="57967" y="219474"/>
                  </a:lnTo>
                  <a:lnTo>
                    <a:pt x="33183" y="2005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237540" y="242155"/>
              <a:ext cx="27124" cy="400084"/>
            </a:xfrm>
            <a:custGeom>
              <a:avLst/>
              <a:gdLst/>
              <a:ahLst/>
              <a:cxnLst/>
              <a:rect l="0" t="0" r="0" b="0"/>
              <a:pathLst>
                <a:path w="27124" h="400084">
                  <a:moveTo>
                    <a:pt x="6066" y="0"/>
                  </a:moveTo>
                  <a:lnTo>
                    <a:pt x="2946" y="42692"/>
                  </a:lnTo>
                  <a:lnTo>
                    <a:pt x="0" y="66937"/>
                  </a:lnTo>
                  <a:lnTo>
                    <a:pt x="3749" y="120049"/>
                  </a:lnTo>
                  <a:lnTo>
                    <a:pt x="5379" y="180239"/>
                  </a:lnTo>
                  <a:lnTo>
                    <a:pt x="7033" y="241357"/>
                  </a:lnTo>
                  <a:lnTo>
                    <a:pt x="13242" y="295861"/>
                  </a:lnTo>
                  <a:lnTo>
                    <a:pt x="19051" y="353673"/>
                  </a:lnTo>
                  <a:lnTo>
                    <a:pt x="27123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096207" y="421139"/>
              <a:ext cx="273742" cy="21058"/>
            </a:xfrm>
            <a:custGeom>
              <a:avLst/>
              <a:gdLst/>
              <a:ahLst/>
              <a:cxnLst/>
              <a:rect l="0" t="0" r="0" b="0"/>
              <a:pathLst>
                <a:path w="273742" h="21058">
                  <a:moveTo>
                    <a:pt x="273741" y="0"/>
                  </a:moveTo>
                  <a:lnTo>
                    <a:pt x="215124" y="9065"/>
                  </a:lnTo>
                  <a:lnTo>
                    <a:pt x="160950" y="11410"/>
                  </a:lnTo>
                  <a:lnTo>
                    <a:pt x="105189" y="18805"/>
                  </a:lnTo>
                  <a:lnTo>
                    <a:pt x="49114" y="2061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401534" y="210569"/>
              <a:ext cx="210570" cy="410613"/>
            </a:xfrm>
            <a:custGeom>
              <a:avLst/>
              <a:gdLst/>
              <a:ahLst/>
              <a:cxnLst/>
              <a:rect l="0" t="0" r="0" b="0"/>
              <a:pathLst>
                <a:path w="210570" h="410613">
                  <a:moveTo>
                    <a:pt x="0" y="0"/>
                  </a:moveTo>
                  <a:lnTo>
                    <a:pt x="3119" y="42692"/>
                  </a:lnTo>
                  <a:lnTo>
                    <a:pt x="9064" y="101110"/>
                  </a:lnTo>
                  <a:lnTo>
                    <a:pt x="18644" y="155023"/>
                  </a:lnTo>
                  <a:lnTo>
                    <a:pt x="31802" y="208827"/>
                  </a:lnTo>
                  <a:lnTo>
                    <a:pt x="39059" y="262696"/>
                  </a:lnTo>
                  <a:lnTo>
                    <a:pt x="44328" y="312583"/>
                  </a:lnTo>
                  <a:lnTo>
                    <a:pt x="51547" y="375086"/>
                  </a:lnTo>
                  <a:lnTo>
                    <a:pt x="52498" y="324291"/>
                  </a:lnTo>
                  <a:lnTo>
                    <a:pt x="53783" y="268172"/>
                  </a:lnTo>
                  <a:lnTo>
                    <a:pt x="62208" y="234267"/>
                  </a:lnTo>
                  <a:lnTo>
                    <a:pt x="72881" y="216813"/>
                  </a:lnTo>
                  <a:lnTo>
                    <a:pt x="82513" y="212392"/>
                  </a:lnTo>
                  <a:lnTo>
                    <a:pt x="108812" y="210600"/>
                  </a:lnTo>
                  <a:lnTo>
                    <a:pt x="133758" y="219942"/>
                  </a:lnTo>
                  <a:lnTo>
                    <a:pt x="154204" y="235793"/>
                  </a:lnTo>
                  <a:lnTo>
                    <a:pt x="186668" y="290408"/>
                  </a:lnTo>
                  <a:lnTo>
                    <a:pt x="204635" y="344451"/>
                  </a:lnTo>
                  <a:lnTo>
                    <a:pt x="209397" y="390827"/>
                  </a:lnTo>
                  <a:lnTo>
                    <a:pt x="210569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667618" y="399451"/>
              <a:ext cx="228756" cy="232259"/>
            </a:xfrm>
            <a:custGeom>
              <a:avLst/>
              <a:gdLst/>
              <a:ahLst/>
              <a:cxnLst/>
              <a:rect l="0" t="0" r="0" b="0"/>
              <a:pathLst>
                <a:path w="228756" h="232259">
                  <a:moveTo>
                    <a:pt x="155055" y="74331"/>
                  </a:moveTo>
                  <a:lnTo>
                    <a:pt x="145480" y="43049"/>
                  </a:lnTo>
                  <a:lnTo>
                    <a:pt x="127522" y="19309"/>
                  </a:lnTo>
                  <a:lnTo>
                    <a:pt x="110063" y="4643"/>
                  </a:lnTo>
                  <a:lnTo>
                    <a:pt x="100494" y="966"/>
                  </a:lnTo>
                  <a:lnTo>
                    <a:pt x="80503" y="0"/>
                  </a:lnTo>
                  <a:lnTo>
                    <a:pt x="49517" y="11623"/>
                  </a:lnTo>
                  <a:lnTo>
                    <a:pt x="23700" y="35474"/>
                  </a:lnTo>
                  <a:lnTo>
                    <a:pt x="6821" y="75946"/>
                  </a:lnTo>
                  <a:lnTo>
                    <a:pt x="0" y="119393"/>
                  </a:lnTo>
                  <a:lnTo>
                    <a:pt x="6101" y="167590"/>
                  </a:lnTo>
                  <a:lnTo>
                    <a:pt x="16424" y="199059"/>
                  </a:lnTo>
                  <a:lnTo>
                    <a:pt x="27541" y="215943"/>
                  </a:lnTo>
                  <a:lnTo>
                    <a:pt x="34951" y="219042"/>
                  </a:lnTo>
                  <a:lnTo>
                    <a:pt x="43400" y="218768"/>
                  </a:lnTo>
                  <a:lnTo>
                    <a:pt x="60977" y="212225"/>
                  </a:lnTo>
                  <a:lnTo>
                    <a:pt x="76588" y="201518"/>
                  </a:lnTo>
                  <a:lnTo>
                    <a:pt x="88206" y="185840"/>
                  </a:lnTo>
                  <a:lnTo>
                    <a:pt x="105195" y="147180"/>
                  </a:lnTo>
                  <a:lnTo>
                    <a:pt x="111922" y="83823"/>
                  </a:lnTo>
                  <a:lnTo>
                    <a:pt x="112488" y="65681"/>
                  </a:lnTo>
                  <a:lnTo>
                    <a:pt x="118471" y="103766"/>
                  </a:lnTo>
                  <a:lnTo>
                    <a:pt x="145718" y="158276"/>
                  </a:lnTo>
                  <a:lnTo>
                    <a:pt x="172839" y="195028"/>
                  </a:lnTo>
                  <a:lnTo>
                    <a:pt x="228755" y="2322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991130" y="168455"/>
              <a:ext cx="52643" cy="494841"/>
            </a:xfrm>
            <a:custGeom>
              <a:avLst/>
              <a:gdLst/>
              <a:ahLst/>
              <a:cxnLst/>
              <a:rect l="0" t="0" r="0" b="0"/>
              <a:pathLst>
                <a:path w="52643" h="494841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5588" y="161870"/>
                  </a:lnTo>
                  <a:lnTo>
                    <a:pt x="9064" y="211089"/>
                  </a:lnTo>
                  <a:lnTo>
                    <a:pt x="18644" y="273151"/>
                  </a:lnTo>
                  <a:lnTo>
                    <a:pt x="27231" y="335048"/>
                  </a:lnTo>
                  <a:lnTo>
                    <a:pt x="31465" y="390302"/>
                  </a:lnTo>
                  <a:lnTo>
                    <a:pt x="42783" y="451487"/>
                  </a:lnTo>
                  <a:lnTo>
                    <a:pt x="52642" y="494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864788" y="347440"/>
              <a:ext cx="347441" cy="21058"/>
            </a:xfrm>
            <a:custGeom>
              <a:avLst/>
              <a:gdLst/>
              <a:ahLst/>
              <a:cxnLst/>
              <a:rect l="0" t="0" r="0" b="0"/>
              <a:pathLst>
                <a:path w="347441" h="21058">
                  <a:moveTo>
                    <a:pt x="347440" y="21057"/>
                  </a:moveTo>
                  <a:lnTo>
                    <a:pt x="288823" y="21057"/>
                  </a:lnTo>
                  <a:lnTo>
                    <a:pt x="237265" y="21057"/>
                  </a:lnTo>
                  <a:lnTo>
                    <a:pt x="181007" y="13821"/>
                  </a:lnTo>
                  <a:lnTo>
                    <a:pt x="117697" y="5373"/>
                  </a:lnTo>
                  <a:lnTo>
                    <a:pt x="64496" y="1061"/>
                  </a:lnTo>
                  <a:lnTo>
                    <a:pt x="14473" y="21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1851570" y="884393"/>
            <a:ext cx="1907104" cy="684581"/>
            <a:chOff x="1851570" y="884393"/>
            <a:chExt cx="1907104" cy="684581"/>
          </a:xfrm>
        </p:grpSpPr>
        <p:sp>
          <p:nvSpPr>
            <p:cNvPr id="51" name="Freeform 50"/>
            <p:cNvSpPr/>
            <p:nvPr/>
          </p:nvSpPr>
          <p:spPr>
            <a:xfrm>
              <a:off x="1851570" y="1007430"/>
              <a:ext cx="296244" cy="319535"/>
            </a:xfrm>
            <a:custGeom>
              <a:avLst/>
              <a:gdLst/>
              <a:ahLst/>
              <a:cxnLst/>
              <a:rect l="0" t="0" r="0" b="0"/>
              <a:pathLst>
                <a:path w="296244" h="319535">
                  <a:moveTo>
                    <a:pt x="233072" y="108590"/>
                  </a:moveTo>
                  <a:lnTo>
                    <a:pt x="212829" y="64628"/>
                  </a:lnTo>
                  <a:lnTo>
                    <a:pt x="173174" y="17797"/>
                  </a:lnTo>
                  <a:lnTo>
                    <a:pt x="146694" y="2010"/>
                  </a:lnTo>
                  <a:lnTo>
                    <a:pt x="120593" y="0"/>
                  </a:lnTo>
                  <a:lnTo>
                    <a:pt x="91834" y="4176"/>
                  </a:lnTo>
                  <a:lnTo>
                    <a:pt x="67354" y="13831"/>
                  </a:lnTo>
                  <a:lnTo>
                    <a:pt x="39431" y="38009"/>
                  </a:lnTo>
                  <a:lnTo>
                    <a:pt x="16340" y="72990"/>
                  </a:lnTo>
                  <a:lnTo>
                    <a:pt x="269" y="118579"/>
                  </a:lnTo>
                  <a:lnTo>
                    <a:pt x="0" y="179150"/>
                  </a:lnTo>
                  <a:lnTo>
                    <a:pt x="2187" y="227893"/>
                  </a:lnTo>
                  <a:lnTo>
                    <a:pt x="10894" y="270151"/>
                  </a:lnTo>
                  <a:lnTo>
                    <a:pt x="21632" y="289969"/>
                  </a:lnTo>
                  <a:lnTo>
                    <a:pt x="46421" y="314281"/>
                  </a:lnTo>
                  <a:lnTo>
                    <a:pt x="55995" y="318247"/>
                  </a:lnTo>
                  <a:lnTo>
                    <a:pt x="75992" y="319534"/>
                  </a:lnTo>
                  <a:lnTo>
                    <a:pt x="93459" y="313087"/>
                  </a:lnTo>
                  <a:lnTo>
                    <a:pt x="129325" y="284295"/>
                  </a:lnTo>
                  <a:lnTo>
                    <a:pt x="160846" y="231381"/>
                  </a:lnTo>
                  <a:lnTo>
                    <a:pt x="182151" y="178079"/>
                  </a:lnTo>
                  <a:lnTo>
                    <a:pt x="190388" y="130679"/>
                  </a:lnTo>
                  <a:lnTo>
                    <a:pt x="192918" y="130335"/>
                  </a:lnTo>
                  <a:lnTo>
                    <a:pt x="215999" y="164096"/>
                  </a:lnTo>
                  <a:lnTo>
                    <a:pt x="241771" y="214252"/>
                  </a:lnTo>
                  <a:lnTo>
                    <a:pt x="296243" y="2665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79399" y="1042321"/>
              <a:ext cx="94757" cy="255826"/>
            </a:xfrm>
            <a:custGeom>
              <a:avLst/>
              <a:gdLst/>
              <a:ahLst/>
              <a:cxnLst/>
              <a:rect l="0" t="0" r="0" b="0"/>
              <a:pathLst>
                <a:path w="94757" h="255826">
                  <a:moveTo>
                    <a:pt x="0" y="84228"/>
                  </a:moveTo>
                  <a:lnTo>
                    <a:pt x="0" y="142845"/>
                  </a:lnTo>
                  <a:lnTo>
                    <a:pt x="8405" y="195849"/>
                  </a:lnTo>
                  <a:lnTo>
                    <a:pt x="25858" y="255825"/>
                  </a:lnTo>
                  <a:lnTo>
                    <a:pt x="9987" y="202666"/>
                  </a:lnTo>
                  <a:lnTo>
                    <a:pt x="2959" y="155585"/>
                  </a:lnTo>
                  <a:lnTo>
                    <a:pt x="584" y="92864"/>
                  </a:lnTo>
                  <a:lnTo>
                    <a:pt x="5762" y="55201"/>
                  </a:lnTo>
                  <a:lnTo>
                    <a:pt x="20294" y="27404"/>
                  </a:lnTo>
                  <a:lnTo>
                    <a:pt x="35926" y="14909"/>
                  </a:lnTo>
                  <a:lnTo>
                    <a:pt x="54571" y="6626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308498" y="1061040"/>
              <a:ext cx="161330" cy="223437"/>
            </a:xfrm>
            <a:custGeom>
              <a:avLst/>
              <a:gdLst/>
              <a:ahLst/>
              <a:cxnLst/>
              <a:rect l="0" t="0" r="0" b="0"/>
              <a:pathLst>
                <a:path w="161330" h="223437">
                  <a:moveTo>
                    <a:pt x="7771" y="118151"/>
                  </a:moveTo>
                  <a:lnTo>
                    <a:pt x="24539" y="129330"/>
                  </a:lnTo>
                  <a:lnTo>
                    <a:pt x="45249" y="131698"/>
                  </a:lnTo>
                  <a:lnTo>
                    <a:pt x="91083" y="123687"/>
                  </a:lnTo>
                  <a:lnTo>
                    <a:pt x="132762" y="102434"/>
                  </a:lnTo>
                  <a:lnTo>
                    <a:pt x="149500" y="89329"/>
                  </a:lnTo>
                  <a:lnTo>
                    <a:pt x="158499" y="69466"/>
                  </a:lnTo>
                  <a:lnTo>
                    <a:pt x="161329" y="46211"/>
                  </a:lnTo>
                  <a:lnTo>
                    <a:pt x="158687" y="24177"/>
                  </a:lnTo>
                  <a:lnTo>
                    <a:pt x="154005" y="15727"/>
                  </a:lnTo>
                  <a:lnTo>
                    <a:pt x="139445" y="3219"/>
                  </a:lnTo>
                  <a:lnTo>
                    <a:pt x="118155" y="0"/>
                  </a:lnTo>
                  <a:lnTo>
                    <a:pt x="94265" y="3638"/>
                  </a:lnTo>
                  <a:lnTo>
                    <a:pt x="62255" y="18841"/>
                  </a:lnTo>
                  <a:lnTo>
                    <a:pt x="37433" y="39333"/>
                  </a:lnTo>
                  <a:lnTo>
                    <a:pt x="16430" y="67112"/>
                  </a:lnTo>
                  <a:lnTo>
                    <a:pt x="6550" y="87278"/>
                  </a:lnTo>
                  <a:lnTo>
                    <a:pt x="0" y="129541"/>
                  </a:lnTo>
                  <a:lnTo>
                    <a:pt x="4707" y="155969"/>
                  </a:lnTo>
                  <a:lnTo>
                    <a:pt x="9238" y="167929"/>
                  </a:lnTo>
                  <a:lnTo>
                    <a:pt x="23631" y="184339"/>
                  </a:lnTo>
                  <a:lnTo>
                    <a:pt x="61467" y="204405"/>
                  </a:lnTo>
                  <a:lnTo>
                    <a:pt x="118408" y="214908"/>
                  </a:lnTo>
                  <a:lnTo>
                    <a:pt x="144641" y="2234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794044" y="1034597"/>
              <a:ext cx="196061" cy="228823"/>
            </a:xfrm>
            <a:custGeom>
              <a:avLst/>
              <a:gdLst/>
              <a:ahLst/>
              <a:cxnLst/>
              <a:rect l="0" t="0" r="0" b="0"/>
              <a:pathLst>
                <a:path w="196061" h="228823">
                  <a:moveTo>
                    <a:pt x="38121" y="113009"/>
                  </a:moveTo>
                  <a:lnTo>
                    <a:pt x="100402" y="96220"/>
                  </a:lnTo>
                  <a:lnTo>
                    <a:pt x="162729" y="86925"/>
                  </a:lnTo>
                  <a:lnTo>
                    <a:pt x="189946" y="71875"/>
                  </a:lnTo>
                  <a:lnTo>
                    <a:pt x="194320" y="64529"/>
                  </a:lnTo>
                  <a:lnTo>
                    <a:pt x="196060" y="47009"/>
                  </a:lnTo>
                  <a:lnTo>
                    <a:pt x="189815" y="30643"/>
                  </a:lnTo>
                  <a:lnTo>
                    <a:pt x="184874" y="23003"/>
                  </a:lnTo>
                  <a:lnTo>
                    <a:pt x="170025" y="11395"/>
                  </a:lnTo>
                  <a:lnTo>
                    <a:pt x="161152" y="6662"/>
                  </a:lnTo>
                  <a:lnTo>
                    <a:pt x="120718" y="0"/>
                  </a:lnTo>
                  <a:lnTo>
                    <a:pt x="82872" y="3616"/>
                  </a:lnTo>
                  <a:lnTo>
                    <a:pt x="63470" y="12137"/>
                  </a:lnTo>
                  <a:lnTo>
                    <a:pt x="31950" y="36672"/>
                  </a:lnTo>
                  <a:lnTo>
                    <a:pt x="10297" y="62704"/>
                  </a:lnTo>
                  <a:lnTo>
                    <a:pt x="2358" y="85582"/>
                  </a:lnTo>
                  <a:lnTo>
                    <a:pt x="0" y="110178"/>
                  </a:lnTo>
                  <a:lnTo>
                    <a:pt x="2851" y="132808"/>
                  </a:lnTo>
                  <a:lnTo>
                    <a:pt x="16623" y="165278"/>
                  </a:lnTo>
                  <a:lnTo>
                    <a:pt x="41110" y="191537"/>
                  </a:lnTo>
                  <a:lnTo>
                    <a:pt x="70592" y="214135"/>
                  </a:lnTo>
                  <a:lnTo>
                    <a:pt x="94277" y="222295"/>
                  </a:lnTo>
                  <a:lnTo>
                    <a:pt x="143406" y="2288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991487" y="1073163"/>
              <a:ext cx="261819" cy="495811"/>
            </a:xfrm>
            <a:custGeom>
              <a:avLst/>
              <a:gdLst/>
              <a:ahLst/>
              <a:cxnLst/>
              <a:rect l="0" t="0" r="0" b="0"/>
              <a:pathLst>
                <a:path w="261819" h="495811">
                  <a:moveTo>
                    <a:pt x="124948" y="137614"/>
                  </a:moveTo>
                  <a:lnTo>
                    <a:pt x="121828" y="94922"/>
                  </a:lnTo>
                  <a:lnTo>
                    <a:pt x="105820" y="42781"/>
                  </a:lnTo>
                  <a:lnTo>
                    <a:pt x="94610" y="21766"/>
                  </a:lnTo>
                  <a:lnTo>
                    <a:pt x="78709" y="6967"/>
                  </a:lnTo>
                  <a:lnTo>
                    <a:pt x="69555" y="1383"/>
                  </a:lnTo>
                  <a:lnTo>
                    <a:pt x="59943" y="0"/>
                  </a:lnTo>
                  <a:lnTo>
                    <a:pt x="39905" y="4702"/>
                  </a:lnTo>
                  <a:lnTo>
                    <a:pt x="22420" y="17711"/>
                  </a:lnTo>
                  <a:lnTo>
                    <a:pt x="14482" y="26093"/>
                  </a:lnTo>
                  <a:lnTo>
                    <a:pt x="5662" y="47885"/>
                  </a:lnTo>
                  <a:lnTo>
                    <a:pt x="0" y="100002"/>
                  </a:lnTo>
                  <a:lnTo>
                    <a:pt x="5464" y="121287"/>
                  </a:lnTo>
                  <a:lnTo>
                    <a:pt x="10197" y="130239"/>
                  </a:lnTo>
                  <a:lnTo>
                    <a:pt x="16862" y="135037"/>
                  </a:lnTo>
                  <a:lnTo>
                    <a:pt x="24814" y="137066"/>
                  </a:lnTo>
                  <a:lnTo>
                    <a:pt x="52775" y="134332"/>
                  </a:lnTo>
                  <a:lnTo>
                    <a:pt x="62795" y="131916"/>
                  </a:lnTo>
                  <a:lnTo>
                    <a:pt x="80166" y="119874"/>
                  </a:lnTo>
                  <a:lnTo>
                    <a:pt x="88075" y="111749"/>
                  </a:lnTo>
                  <a:lnTo>
                    <a:pt x="94517" y="112182"/>
                  </a:lnTo>
                  <a:lnTo>
                    <a:pt x="99981" y="118319"/>
                  </a:lnTo>
                  <a:lnTo>
                    <a:pt x="113261" y="158023"/>
                  </a:lnTo>
                  <a:lnTo>
                    <a:pt x="124604" y="211121"/>
                  </a:lnTo>
                  <a:lnTo>
                    <a:pt x="135375" y="267018"/>
                  </a:lnTo>
                  <a:lnTo>
                    <a:pt x="145975" y="324915"/>
                  </a:lnTo>
                  <a:lnTo>
                    <a:pt x="153405" y="382233"/>
                  </a:lnTo>
                  <a:lnTo>
                    <a:pt x="152487" y="437431"/>
                  </a:lnTo>
                  <a:lnTo>
                    <a:pt x="141696" y="492415"/>
                  </a:lnTo>
                  <a:lnTo>
                    <a:pt x="139623" y="495810"/>
                  </a:lnTo>
                  <a:lnTo>
                    <a:pt x="138240" y="493395"/>
                  </a:lnTo>
                  <a:lnTo>
                    <a:pt x="137875" y="479402"/>
                  </a:lnTo>
                  <a:lnTo>
                    <a:pt x="145416" y="451794"/>
                  </a:lnTo>
                  <a:lnTo>
                    <a:pt x="168332" y="414143"/>
                  </a:lnTo>
                  <a:lnTo>
                    <a:pt x="195389" y="383830"/>
                  </a:lnTo>
                  <a:lnTo>
                    <a:pt x="238599" y="359709"/>
                  </a:lnTo>
                  <a:lnTo>
                    <a:pt x="261818" y="3481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195074" y="1063378"/>
              <a:ext cx="195103" cy="212260"/>
            </a:xfrm>
            <a:custGeom>
              <a:avLst/>
              <a:gdLst/>
              <a:ahLst/>
              <a:cxnLst/>
              <a:rect l="0" t="0" r="0" b="0"/>
              <a:pathLst>
                <a:path w="195103" h="212260">
                  <a:moveTo>
                    <a:pt x="5589" y="21057"/>
                  </a:moveTo>
                  <a:lnTo>
                    <a:pt x="0" y="37824"/>
                  </a:lnTo>
                  <a:lnTo>
                    <a:pt x="375" y="55415"/>
                  </a:lnTo>
                  <a:lnTo>
                    <a:pt x="6072" y="112886"/>
                  </a:lnTo>
                  <a:lnTo>
                    <a:pt x="20153" y="168070"/>
                  </a:lnTo>
                  <a:lnTo>
                    <a:pt x="35900" y="194338"/>
                  </a:lnTo>
                  <a:lnTo>
                    <a:pt x="51816" y="206475"/>
                  </a:lnTo>
                  <a:lnTo>
                    <a:pt x="60973" y="211350"/>
                  </a:lnTo>
                  <a:lnTo>
                    <a:pt x="71758" y="212259"/>
                  </a:lnTo>
                  <a:lnTo>
                    <a:pt x="96218" y="207031"/>
                  </a:lnTo>
                  <a:lnTo>
                    <a:pt x="125119" y="190934"/>
                  </a:lnTo>
                  <a:lnTo>
                    <a:pt x="148500" y="165757"/>
                  </a:lnTo>
                  <a:lnTo>
                    <a:pt x="172991" y="107125"/>
                  </a:lnTo>
                  <a:lnTo>
                    <a:pt x="190284" y="51715"/>
                  </a:lnTo>
                  <a:lnTo>
                    <a:pt x="19510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459967" y="1072248"/>
              <a:ext cx="172365" cy="180644"/>
            </a:xfrm>
            <a:custGeom>
              <a:avLst/>
              <a:gdLst/>
              <a:ahLst/>
              <a:cxnLst/>
              <a:rect l="0" t="0" r="0" b="0"/>
              <a:pathLst>
                <a:path w="172365" h="180644">
                  <a:moveTo>
                    <a:pt x="98665" y="128000"/>
                  </a:moveTo>
                  <a:lnTo>
                    <a:pt x="106998" y="90522"/>
                  </a:lnTo>
                  <a:lnTo>
                    <a:pt x="105423" y="55674"/>
                  </a:lnTo>
                  <a:lnTo>
                    <a:pt x="99329" y="35024"/>
                  </a:lnTo>
                  <a:lnTo>
                    <a:pt x="88822" y="18047"/>
                  </a:lnTo>
                  <a:lnTo>
                    <a:pt x="73233" y="5823"/>
                  </a:lnTo>
                  <a:lnTo>
                    <a:pt x="64163" y="925"/>
                  </a:lnTo>
                  <a:lnTo>
                    <a:pt x="54607" y="0"/>
                  </a:lnTo>
                  <a:lnTo>
                    <a:pt x="34630" y="5211"/>
                  </a:lnTo>
                  <a:lnTo>
                    <a:pt x="20292" y="18445"/>
                  </a:lnTo>
                  <a:lnTo>
                    <a:pt x="5643" y="48746"/>
                  </a:lnTo>
                  <a:lnTo>
                    <a:pt x="0" y="72889"/>
                  </a:lnTo>
                  <a:lnTo>
                    <a:pt x="5909" y="116984"/>
                  </a:lnTo>
                  <a:lnTo>
                    <a:pt x="18342" y="159489"/>
                  </a:lnTo>
                  <a:lnTo>
                    <a:pt x="24059" y="165371"/>
                  </a:lnTo>
                  <a:lnTo>
                    <a:pt x="31380" y="168122"/>
                  </a:lnTo>
                  <a:lnTo>
                    <a:pt x="39770" y="168786"/>
                  </a:lnTo>
                  <a:lnTo>
                    <a:pt x="47703" y="165719"/>
                  </a:lnTo>
                  <a:lnTo>
                    <a:pt x="62757" y="152953"/>
                  </a:lnTo>
                  <a:lnTo>
                    <a:pt x="71007" y="132461"/>
                  </a:lnTo>
                  <a:lnTo>
                    <a:pt x="81893" y="86767"/>
                  </a:lnTo>
                  <a:lnTo>
                    <a:pt x="85144" y="82964"/>
                  </a:lnTo>
                  <a:lnTo>
                    <a:pt x="88481" y="83938"/>
                  </a:lnTo>
                  <a:lnTo>
                    <a:pt x="91875" y="88097"/>
                  </a:lnTo>
                  <a:lnTo>
                    <a:pt x="118312" y="143123"/>
                  </a:lnTo>
                  <a:lnTo>
                    <a:pt x="137892" y="165886"/>
                  </a:lnTo>
                  <a:lnTo>
                    <a:pt x="151584" y="174084"/>
                  </a:lnTo>
                  <a:lnTo>
                    <a:pt x="172364" y="180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716559" y="884393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0" y="0"/>
                  </a:moveTo>
                  <a:lnTo>
                    <a:pt x="0" y="60384"/>
                  </a:lnTo>
                  <a:lnTo>
                    <a:pt x="3120" y="118107"/>
                  </a:lnTo>
                  <a:lnTo>
                    <a:pt x="8334" y="179664"/>
                  </a:lnTo>
                  <a:lnTo>
                    <a:pt x="12998" y="232998"/>
                  </a:lnTo>
                  <a:lnTo>
                    <a:pt x="21789" y="280387"/>
                  </a:lnTo>
                  <a:lnTo>
                    <a:pt x="31802" y="332642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505367" y="1831958"/>
            <a:ext cx="2073106" cy="589680"/>
            <a:chOff x="505367" y="1831958"/>
            <a:chExt cx="2073106" cy="589680"/>
          </a:xfrm>
        </p:grpSpPr>
        <p:sp>
          <p:nvSpPr>
            <p:cNvPr id="60" name="Freeform 59"/>
            <p:cNvSpPr/>
            <p:nvPr/>
          </p:nvSpPr>
          <p:spPr>
            <a:xfrm>
              <a:off x="536953" y="1831958"/>
              <a:ext cx="84229" cy="157929"/>
            </a:xfrm>
            <a:custGeom>
              <a:avLst/>
              <a:gdLst/>
              <a:ahLst/>
              <a:cxnLst/>
              <a:rect l="0" t="0" r="0" b="0"/>
              <a:pathLst>
                <a:path w="84229" h="157929">
                  <a:moveTo>
                    <a:pt x="0" y="0"/>
                  </a:moveTo>
                  <a:lnTo>
                    <a:pt x="14572" y="51025"/>
                  </a:lnTo>
                  <a:lnTo>
                    <a:pt x="46156" y="111138"/>
                  </a:lnTo>
                  <a:lnTo>
                    <a:pt x="84228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05367" y="1842487"/>
              <a:ext cx="263214" cy="494840"/>
            </a:xfrm>
            <a:custGeom>
              <a:avLst/>
              <a:gdLst/>
              <a:ahLst/>
              <a:cxnLst/>
              <a:rect l="0" t="0" r="0" b="0"/>
              <a:pathLst>
                <a:path w="263214" h="494840">
                  <a:moveTo>
                    <a:pt x="263213" y="0"/>
                  </a:moveTo>
                  <a:lnTo>
                    <a:pt x="233904" y="53027"/>
                  </a:lnTo>
                  <a:lnTo>
                    <a:pt x="198412" y="104407"/>
                  </a:lnTo>
                  <a:lnTo>
                    <a:pt x="160725" y="163430"/>
                  </a:lnTo>
                  <a:lnTo>
                    <a:pt x="130437" y="220436"/>
                  </a:lnTo>
                  <a:lnTo>
                    <a:pt x="103470" y="273653"/>
                  </a:lnTo>
                  <a:lnTo>
                    <a:pt x="75278" y="336904"/>
                  </a:lnTo>
                  <a:lnTo>
                    <a:pt x="49580" y="400082"/>
                  </a:lnTo>
                  <a:lnTo>
                    <a:pt x="20192" y="450631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34016" y="2147813"/>
              <a:ext cx="114405" cy="210480"/>
            </a:xfrm>
            <a:custGeom>
              <a:avLst/>
              <a:gdLst/>
              <a:ahLst/>
              <a:cxnLst/>
              <a:rect l="0" t="0" r="0" b="0"/>
              <a:pathLst>
                <a:path w="114405" h="210480">
                  <a:moveTo>
                    <a:pt x="81921" y="0"/>
                  </a:moveTo>
                  <a:lnTo>
                    <a:pt x="50639" y="17981"/>
                  </a:lnTo>
                  <a:lnTo>
                    <a:pt x="28069" y="44322"/>
                  </a:lnTo>
                  <a:lnTo>
                    <a:pt x="5477" y="95047"/>
                  </a:lnTo>
                  <a:lnTo>
                    <a:pt x="0" y="137606"/>
                  </a:lnTo>
                  <a:lnTo>
                    <a:pt x="4958" y="164104"/>
                  </a:lnTo>
                  <a:lnTo>
                    <a:pt x="20903" y="195632"/>
                  </a:lnTo>
                  <a:lnTo>
                    <a:pt x="27204" y="204121"/>
                  </a:lnTo>
                  <a:lnTo>
                    <a:pt x="34915" y="208610"/>
                  </a:lnTo>
                  <a:lnTo>
                    <a:pt x="52841" y="210479"/>
                  </a:lnTo>
                  <a:lnTo>
                    <a:pt x="69387" y="204290"/>
                  </a:lnTo>
                  <a:lnTo>
                    <a:pt x="77074" y="199365"/>
                  </a:lnTo>
                  <a:lnTo>
                    <a:pt x="88736" y="184533"/>
                  </a:lnTo>
                  <a:lnTo>
                    <a:pt x="114404" y="143450"/>
                  </a:lnTo>
                  <a:lnTo>
                    <a:pt x="113123" y="112304"/>
                  </a:lnTo>
                  <a:lnTo>
                    <a:pt x="104164" y="69410"/>
                  </a:lnTo>
                  <a:lnTo>
                    <a:pt x="93367" y="44887"/>
                  </a:lnTo>
                  <a:lnTo>
                    <a:pt x="80769" y="31648"/>
                  </a:lnTo>
                  <a:lnTo>
                    <a:pt x="60864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22090" y="2126756"/>
              <a:ext cx="112740" cy="157951"/>
            </a:xfrm>
            <a:custGeom>
              <a:avLst/>
              <a:gdLst/>
              <a:ahLst/>
              <a:cxnLst/>
              <a:rect l="0" t="0" r="0" b="0"/>
              <a:pathLst>
                <a:path w="112740" h="157951">
                  <a:moveTo>
                    <a:pt x="20189" y="10529"/>
                  </a:moveTo>
                  <a:lnTo>
                    <a:pt x="9011" y="21707"/>
                  </a:lnTo>
                  <a:lnTo>
                    <a:pt x="3523" y="39673"/>
                  </a:lnTo>
                  <a:lnTo>
                    <a:pt x="0" y="89335"/>
                  </a:lnTo>
                  <a:lnTo>
                    <a:pt x="5757" y="113404"/>
                  </a:lnTo>
                  <a:lnTo>
                    <a:pt x="22152" y="143566"/>
                  </a:lnTo>
                  <a:lnTo>
                    <a:pt x="28517" y="151862"/>
                  </a:lnTo>
                  <a:lnTo>
                    <a:pt x="37439" y="156224"/>
                  </a:lnTo>
                  <a:lnTo>
                    <a:pt x="59831" y="157950"/>
                  </a:lnTo>
                  <a:lnTo>
                    <a:pt x="68844" y="154433"/>
                  </a:lnTo>
                  <a:lnTo>
                    <a:pt x="81978" y="141167"/>
                  </a:lnTo>
                  <a:lnTo>
                    <a:pt x="107497" y="83681"/>
                  </a:lnTo>
                  <a:lnTo>
                    <a:pt x="112739" y="46891"/>
                  </a:lnTo>
                  <a:lnTo>
                    <a:pt x="10441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206783" y="2101786"/>
              <a:ext cx="151394" cy="207048"/>
            </a:xfrm>
            <a:custGeom>
              <a:avLst/>
              <a:gdLst/>
              <a:ahLst/>
              <a:cxnLst/>
              <a:rect l="0" t="0" r="0" b="0"/>
              <a:pathLst>
                <a:path w="151394" h="207048">
                  <a:moveTo>
                    <a:pt x="151393" y="24970"/>
                  </a:moveTo>
                  <a:lnTo>
                    <a:pt x="107430" y="1251"/>
                  </a:lnTo>
                  <a:lnTo>
                    <a:pt x="87400" y="0"/>
                  </a:lnTo>
                  <a:lnTo>
                    <a:pt x="67969" y="4514"/>
                  </a:lnTo>
                  <a:lnTo>
                    <a:pt x="51535" y="14319"/>
                  </a:lnTo>
                  <a:lnTo>
                    <a:pt x="29128" y="38582"/>
                  </a:lnTo>
                  <a:lnTo>
                    <a:pt x="1150" y="98940"/>
                  </a:lnTo>
                  <a:lnTo>
                    <a:pt x="0" y="119847"/>
                  </a:lnTo>
                  <a:lnTo>
                    <a:pt x="8794" y="161864"/>
                  </a:lnTo>
                  <a:lnTo>
                    <a:pt x="24003" y="187844"/>
                  </a:lnTo>
                  <a:lnTo>
                    <a:pt x="39793" y="199914"/>
                  </a:lnTo>
                  <a:lnTo>
                    <a:pt x="48917" y="204770"/>
                  </a:lnTo>
                  <a:lnTo>
                    <a:pt x="68413" y="207047"/>
                  </a:lnTo>
                  <a:lnTo>
                    <a:pt x="130336" y="1934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396469" y="2152752"/>
              <a:ext cx="161749" cy="152770"/>
            </a:xfrm>
            <a:custGeom>
              <a:avLst/>
              <a:gdLst/>
              <a:ahLst/>
              <a:cxnLst/>
              <a:rect l="0" t="0" r="0" b="0"/>
              <a:pathLst>
                <a:path w="161749" h="152770">
                  <a:moveTo>
                    <a:pt x="98577" y="5590"/>
                  </a:moveTo>
                  <a:lnTo>
                    <a:pt x="81810" y="0"/>
                  </a:lnTo>
                  <a:lnTo>
                    <a:pt x="74531" y="694"/>
                  </a:lnTo>
                  <a:lnTo>
                    <a:pt x="60204" y="7703"/>
                  </a:lnTo>
                  <a:lnTo>
                    <a:pt x="33395" y="30392"/>
                  </a:lnTo>
                  <a:lnTo>
                    <a:pt x="14403" y="59342"/>
                  </a:lnTo>
                  <a:lnTo>
                    <a:pt x="1367" y="90146"/>
                  </a:lnTo>
                  <a:lnTo>
                    <a:pt x="0" y="114140"/>
                  </a:lnTo>
                  <a:lnTo>
                    <a:pt x="1274" y="127090"/>
                  </a:lnTo>
                  <a:lnTo>
                    <a:pt x="5632" y="136892"/>
                  </a:lnTo>
                  <a:lnTo>
                    <a:pt x="19834" y="150904"/>
                  </a:lnTo>
                  <a:lnTo>
                    <a:pt x="28534" y="152769"/>
                  </a:lnTo>
                  <a:lnTo>
                    <a:pt x="47560" y="148601"/>
                  </a:lnTo>
                  <a:lnTo>
                    <a:pt x="72412" y="133101"/>
                  </a:lnTo>
                  <a:lnTo>
                    <a:pt x="84219" y="117244"/>
                  </a:lnTo>
                  <a:lnTo>
                    <a:pt x="101330" y="78468"/>
                  </a:lnTo>
                  <a:lnTo>
                    <a:pt x="107570" y="37966"/>
                  </a:lnTo>
                  <a:lnTo>
                    <a:pt x="123700" y="101130"/>
                  </a:lnTo>
                  <a:lnTo>
                    <a:pt x="139426" y="126575"/>
                  </a:lnTo>
                  <a:lnTo>
                    <a:pt x="149098" y="135400"/>
                  </a:lnTo>
                  <a:lnTo>
                    <a:pt x="161748" y="1424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589803" y="2158305"/>
              <a:ext cx="126343" cy="147437"/>
            </a:xfrm>
            <a:custGeom>
              <a:avLst/>
              <a:gdLst/>
              <a:ahLst/>
              <a:cxnLst/>
              <a:rect l="0" t="0" r="0" b="0"/>
              <a:pathLst>
                <a:path w="126343" h="147437">
                  <a:moveTo>
                    <a:pt x="0" y="42150"/>
                  </a:moveTo>
                  <a:lnTo>
                    <a:pt x="3119" y="84842"/>
                  </a:lnTo>
                  <a:lnTo>
                    <a:pt x="14654" y="126493"/>
                  </a:lnTo>
                  <a:lnTo>
                    <a:pt x="14448" y="131134"/>
                  </a:lnTo>
                  <a:lnTo>
                    <a:pt x="11972" y="131889"/>
                  </a:lnTo>
                  <a:lnTo>
                    <a:pt x="7981" y="130052"/>
                  </a:lnTo>
                  <a:lnTo>
                    <a:pt x="3547" y="115533"/>
                  </a:lnTo>
                  <a:lnTo>
                    <a:pt x="1637" y="55930"/>
                  </a:lnTo>
                  <a:lnTo>
                    <a:pt x="5796" y="33067"/>
                  </a:lnTo>
                  <a:lnTo>
                    <a:pt x="20305" y="6054"/>
                  </a:lnTo>
                  <a:lnTo>
                    <a:pt x="27574" y="1708"/>
                  </a:lnTo>
                  <a:lnTo>
                    <a:pt x="45010" y="0"/>
                  </a:lnTo>
                  <a:lnTo>
                    <a:pt x="61338" y="6259"/>
                  </a:lnTo>
                  <a:lnTo>
                    <a:pt x="76394" y="18010"/>
                  </a:lnTo>
                  <a:lnTo>
                    <a:pt x="96855" y="44357"/>
                  </a:lnTo>
                  <a:lnTo>
                    <a:pt x="118675" y="100673"/>
                  </a:lnTo>
                  <a:lnTo>
                    <a:pt x="126342" y="1474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001030" y="1989886"/>
              <a:ext cx="94142" cy="326384"/>
            </a:xfrm>
            <a:custGeom>
              <a:avLst/>
              <a:gdLst/>
              <a:ahLst/>
              <a:cxnLst/>
              <a:rect l="0" t="0" r="0" b="0"/>
              <a:pathLst>
                <a:path w="94142" h="326384">
                  <a:moveTo>
                    <a:pt x="62555" y="326383"/>
                  </a:moveTo>
                  <a:lnTo>
                    <a:pt x="44597" y="262955"/>
                  </a:lnTo>
                  <a:lnTo>
                    <a:pt x="27406" y="204947"/>
                  </a:lnTo>
                  <a:lnTo>
                    <a:pt x="9905" y="144925"/>
                  </a:lnTo>
                  <a:lnTo>
                    <a:pt x="1462" y="90758"/>
                  </a:lnTo>
                  <a:lnTo>
                    <a:pt x="0" y="48988"/>
                  </a:lnTo>
                  <a:lnTo>
                    <a:pt x="5897" y="27231"/>
                  </a:lnTo>
                  <a:lnTo>
                    <a:pt x="10745" y="18154"/>
                  </a:lnTo>
                  <a:lnTo>
                    <a:pt x="19826" y="12103"/>
                  </a:lnTo>
                  <a:lnTo>
                    <a:pt x="67070" y="2390"/>
                  </a:lnTo>
                  <a:lnTo>
                    <a:pt x="9414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968829" y="2179399"/>
              <a:ext cx="136871" cy="21057"/>
            </a:xfrm>
            <a:custGeom>
              <a:avLst/>
              <a:gdLst/>
              <a:ahLst/>
              <a:cxnLst/>
              <a:rect l="0" t="0" r="0" b="0"/>
              <a:pathLst>
                <a:path w="136871" h="21057">
                  <a:moveTo>
                    <a:pt x="136870" y="0"/>
                  </a:moveTo>
                  <a:lnTo>
                    <a:pt x="99392" y="8333"/>
                  </a:lnTo>
                  <a:lnTo>
                    <a:pt x="36658" y="11409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168870" y="2189927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0" y="48931"/>
                  </a:lnTo>
                  <a:lnTo>
                    <a:pt x="7235" y="111598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179399" y="210569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263626" y="2206762"/>
              <a:ext cx="126344" cy="141093"/>
            </a:xfrm>
            <a:custGeom>
              <a:avLst/>
              <a:gdLst/>
              <a:ahLst/>
              <a:cxnLst/>
              <a:rect l="0" t="0" r="0" b="0"/>
              <a:pathLst>
                <a:path w="126344" h="141093">
                  <a:moveTo>
                    <a:pt x="0" y="25279"/>
                  </a:moveTo>
                  <a:lnTo>
                    <a:pt x="0" y="83896"/>
                  </a:lnTo>
                  <a:lnTo>
                    <a:pt x="5590" y="118686"/>
                  </a:lnTo>
                  <a:lnTo>
                    <a:pt x="7236" y="121476"/>
                  </a:lnTo>
                  <a:lnTo>
                    <a:pt x="8334" y="118656"/>
                  </a:lnTo>
                  <a:lnTo>
                    <a:pt x="9070" y="69118"/>
                  </a:lnTo>
                  <a:lnTo>
                    <a:pt x="4811" y="47103"/>
                  </a:lnTo>
                  <a:lnTo>
                    <a:pt x="8378" y="25620"/>
                  </a:lnTo>
                  <a:lnTo>
                    <a:pt x="12604" y="14978"/>
                  </a:lnTo>
                  <a:lnTo>
                    <a:pt x="20101" y="7883"/>
                  </a:lnTo>
                  <a:lnTo>
                    <a:pt x="40910" y="0"/>
                  </a:lnTo>
                  <a:lnTo>
                    <a:pt x="50670" y="237"/>
                  </a:lnTo>
                  <a:lnTo>
                    <a:pt x="67754" y="6741"/>
                  </a:lnTo>
                  <a:lnTo>
                    <a:pt x="90526" y="29145"/>
                  </a:lnTo>
                  <a:lnTo>
                    <a:pt x="114795" y="78431"/>
                  </a:lnTo>
                  <a:lnTo>
                    <a:pt x="122921" y="109658"/>
                  </a:lnTo>
                  <a:lnTo>
                    <a:pt x="126343" y="1410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449817" y="2074172"/>
              <a:ext cx="128656" cy="347466"/>
            </a:xfrm>
            <a:custGeom>
              <a:avLst/>
              <a:gdLst/>
              <a:ahLst/>
              <a:cxnLst/>
              <a:rect l="0" t="0" r="0" b="0"/>
              <a:pathLst>
                <a:path w="128656" h="347466">
                  <a:moveTo>
                    <a:pt x="98079" y="168398"/>
                  </a:moveTo>
                  <a:lnTo>
                    <a:pt x="86901" y="157219"/>
                  </a:lnTo>
                  <a:lnTo>
                    <a:pt x="80098" y="155096"/>
                  </a:lnTo>
                  <a:lnTo>
                    <a:pt x="63181" y="155857"/>
                  </a:lnTo>
                  <a:lnTo>
                    <a:pt x="47084" y="163214"/>
                  </a:lnTo>
                  <a:lnTo>
                    <a:pt x="39516" y="168451"/>
                  </a:lnTo>
                  <a:lnTo>
                    <a:pt x="17686" y="198179"/>
                  </a:lnTo>
                  <a:lnTo>
                    <a:pt x="1989" y="242212"/>
                  </a:lnTo>
                  <a:lnTo>
                    <a:pt x="0" y="269054"/>
                  </a:lnTo>
                  <a:lnTo>
                    <a:pt x="8256" y="314882"/>
                  </a:lnTo>
                  <a:lnTo>
                    <a:pt x="23371" y="341522"/>
                  </a:lnTo>
                  <a:lnTo>
                    <a:pt x="30726" y="345815"/>
                  </a:lnTo>
                  <a:lnTo>
                    <a:pt x="48257" y="347465"/>
                  </a:lnTo>
                  <a:lnTo>
                    <a:pt x="64628" y="341180"/>
                  </a:lnTo>
                  <a:lnTo>
                    <a:pt x="72269" y="336228"/>
                  </a:lnTo>
                  <a:lnTo>
                    <a:pt x="94201" y="306903"/>
                  </a:lnTo>
                  <a:lnTo>
                    <a:pt x="114167" y="249006"/>
                  </a:lnTo>
                  <a:lnTo>
                    <a:pt x="126257" y="191989"/>
                  </a:lnTo>
                  <a:lnTo>
                    <a:pt x="128655" y="137563"/>
                  </a:lnTo>
                  <a:lnTo>
                    <a:pt x="123876" y="77949"/>
                  </a:lnTo>
                  <a:lnTo>
                    <a:pt x="111667" y="25142"/>
                  </a:lnTo>
                  <a:lnTo>
                    <a:pt x="104898" y="1783"/>
                  </a:lnTo>
                  <a:lnTo>
                    <a:pt x="101455" y="0"/>
                  </a:lnTo>
                  <a:lnTo>
                    <a:pt x="97990" y="4660"/>
                  </a:lnTo>
                  <a:lnTo>
                    <a:pt x="92190" y="24265"/>
                  </a:lnTo>
                  <a:lnTo>
                    <a:pt x="90095" y="60441"/>
                  </a:lnTo>
                  <a:lnTo>
                    <a:pt x="96155" y="114057"/>
                  </a:lnTo>
                  <a:lnTo>
                    <a:pt x="100629" y="167895"/>
                  </a:lnTo>
                  <a:lnTo>
                    <a:pt x="109363" y="217772"/>
                  </a:lnTo>
                  <a:lnTo>
                    <a:pt x="119136" y="2736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2811059" y="1968829"/>
            <a:ext cx="3716611" cy="621182"/>
            <a:chOff x="2811059" y="1968829"/>
            <a:chExt cx="3716611" cy="621182"/>
          </a:xfrm>
        </p:grpSpPr>
        <p:sp>
          <p:nvSpPr>
            <p:cNvPr id="74" name="Freeform 73"/>
            <p:cNvSpPr/>
            <p:nvPr/>
          </p:nvSpPr>
          <p:spPr>
            <a:xfrm>
              <a:off x="2811059" y="2155911"/>
              <a:ext cx="147600" cy="202473"/>
            </a:xfrm>
            <a:custGeom>
              <a:avLst/>
              <a:gdLst/>
              <a:ahLst/>
              <a:cxnLst/>
              <a:rect l="0" t="0" r="0" b="0"/>
              <a:pathLst>
                <a:path w="147600" h="202473">
                  <a:moveTo>
                    <a:pt x="10578" y="55073"/>
                  </a:moveTo>
                  <a:lnTo>
                    <a:pt x="21756" y="71841"/>
                  </a:lnTo>
                  <a:lnTo>
                    <a:pt x="29729" y="76780"/>
                  </a:lnTo>
                  <a:lnTo>
                    <a:pt x="51065" y="82268"/>
                  </a:lnTo>
                  <a:lnTo>
                    <a:pt x="73026" y="78468"/>
                  </a:lnTo>
                  <a:lnTo>
                    <a:pt x="133737" y="52159"/>
                  </a:lnTo>
                  <a:lnTo>
                    <a:pt x="141817" y="46111"/>
                  </a:lnTo>
                  <a:lnTo>
                    <a:pt x="146034" y="38570"/>
                  </a:lnTo>
                  <a:lnTo>
                    <a:pt x="147599" y="20832"/>
                  </a:lnTo>
                  <a:lnTo>
                    <a:pt x="144040" y="13529"/>
                  </a:lnTo>
                  <a:lnTo>
                    <a:pt x="130725" y="2294"/>
                  </a:lnTo>
                  <a:lnTo>
                    <a:pt x="122262" y="0"/>
                  </a:lnTo>
                  <a:lnTo>
                    <a:pt x="103499" y="570"/>
                  </a:lnTo>
                  <a:lnTo>
                    <a:pt x="67616" y="13058"/>
                  </a:lnTo>
                  <a:lnTo>
                    <a:pt x="32937" y="37165"/>
                  </a:lnTo>
                  <a:lnTo>
                    <a:pt x="6025" y="66534"/>
                  </a:lnTo>
                  <a:lnTo>
                    <a:pt x="1693" y="76752"/>
                  </a:lnTo>
                  <a:lnTo>
                    <a:pt x="0" y="97464"/>
                  </a:lnTo>
                  <a:lnTo>
                    <a:pt x="11213" y="134444"/>
                  </a:lnTo>
                  <a:lnTo>
                    <a:pt x="29354" y="163858"/>
                  </a:lnTo>
                  <a:lnTo>
                    <a:pt x="55136" y="187391"/>
                  </a:lnTo>
                  <a:lnTo>
                    <a:pt x="77954" y="195769"/>
                  </a:lnTo>
                  <a:lnTo>
                    <a:pt x="115863" y="2024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015735" y="2219021"/>
              <a:ext cx="227043" cy="307802"/>
            </a:xfrm>
            <a:custGeom>
              <a:avLst/>
              <a:gdLst/>
              <a:ahLst/>
              <a:cxnLst/>
              <a:rect l="0" t="0" r="0" b="0"/>
              <a:pathLst>
                <a:path w="227043" h="307802">
                  <a:moveTo>
                    <a:pt x="111228" y="76191"/>
                  </a:moveTo>
                  <a:lnTo>
                    <a:pt x="111228" y="53834"/>
                  </a:lnTo>
                  <a:lnTo>
                    <a:pt x="100050" y="23163"/>
                  </a:lnTo>
                  <a:lnTo>
                    <a:pt x="85203" y="8560"/>
                  </a:lnTo>
                  <a:lnTo>
                    <a:pt x="76331" y="3027"/>
                  </a:lnTo>
                  <a:lnTo>
                    <a:pt x="53994" y="0"/>
                  </a:lnTo>
                  <a:lnTo>
                    <a:pt x="41487" y="830"/>
                  </a:lnTo>
                  <a:lnTo>
                    <a:pt x="21350" y="11112"/>
                  </a:lnTo>
                  <a:lnTo>
                    <a:pt x="12705" y="18767"/>
                  </a:lnTo>
                  <a:lnTo>
                    <a:pt x="3099" y="39751"/>
                  </a:lnTo>
                  <a:lnTo>
                    <a:pt x="0" y="64675"/>
                  </a:lnTo>
                  <a:lnTo>
                    <a:pt x="2522" y="91350"/>
                  </a:lnTo>
                  <a:lnTo>
                    <a:pt x="7172" y="101505"/>
                  </a:lnTo>
                  <a:lnTo>
                    <a:pt x="21697" y="115907"/>
                  </a:lnTo>
                  <a:lnTo>
                    <a:pt x="29314" y="117877"/>
                  </a:lnTo>
                  <a:lnTo>
                    <a:pt x="36732" y="116849"/>
                  </a:lnTo>
                  <a:lnTo>
                    <a:pt x="44016" y="113825"/>
                  </a:lnTo>
                  <a:lnTo>
                    <a:pt x="65447" y="92801"/>
                  </a:lnTo>
                  <a:lnTo>
                    <a:pt x="72519" y="89604"/>
                  </a:lnTo>
                  <a:lnTo>
                    <a:pt x="79573" y="89812"/>
                  </a:lnTo>
                  <a:lnTo>
                    <a:pt x="86615" y="92291"/>
                  </a:lnTo>
                  <a:lnTo>
                    <a:pt x="91310" y="98623"/>
                  </a:lnTo>
                  <a:lnTo>
                    <a:pt x="97918" y="129891"/>
                  </a:lnTo>
                  <a:lnTo>
                    <a:pt x="100150" y="185498"/>
                  </a:lnTo>
                  <a:lnTo>
                    <a:pt x="106180" y="246871"/>
                  </a:lnTo>
                  <a:lnTo>
                    <a:pt x="112571" y="304271"/>
                  </a:lnTo>
                  <a:lnTo>
                    <a:pt x="116803" y="307793"/>
                  </a:lnTo>
                  <a:lnTo>
                    <a:pt x="121963" y="307801"/>
                  </a:lnTo>
                  <a:lnTo>
                    <a:pt x="133937" y="298452"/>
                  </a:lnTo>
                  <a:lnTo>
                    <a:pt x="166277" y="269443"/>
                  </a:lnTo>
                  <a:lnTo>
                    <a:pt x="227042" y="234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158549" y="2210984"/>
              <a:ext cx="105286" cy="115988"/>
            </a:xfrm>
            <a:custGeom>
              <a:avLst/>
              <a:gdLst/>
              <a:ahLst/>
              <a:cxnLst/>
              <a:rect l="0" t="0" r="0" b="0"/>
              <a:pathLst>
                <a:path w="105286" h="115988">
                  <a:moveTo>
                    <a:pt x="0" y="0"/>
                  </a:moveTo>
                  <a:lnTo>
                    <a:pt x="3119" y="42692"/>
                  </a:lnTo>
                  <a:lnTo>
                    <a:pt x="19128" y="93663"/>
                  </a:lnTo>
                  <a:lnTo>
                    <a:pt x="30338" y="110258"/>
                  </a:lnTo>
                  <a:lnTo>
                    <a:pt x="38943" y="114450"/>
                  </a:lnTo>
                  <a:lnTo>
                    <a:pt x="60982" y="115987"/>
                  </a:lnTo>
                  <a:lnTo>
                    <a:pt x="71070" y="112420"/>
                  </a:lnTo>
                  <a:lnTo>
                    <a:pt x="88519" y="99097"/>
                  </a:lnTo>
                  <a:lnTo>
                    <a:pt x="97833" y="75239"/>
                  </a:lnTo>
                  <a:lnTo>
                    <a:pt x="103077" y="3516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316476" y="2200455"/>
              <a:ext cx="31587" cy="136872"/>
            </a:xfrm>
            <a:custGeom>
              <a:avLst/>
              <a:gdLst/>
              <a:ahLst/>
              <a:cxnLst/>
              <a:rect l="0" t="0" r="0" b="0"/>
              <a:pathLst>
                <a:path w="31587" h="136872">
                  <a:moveTo>
                    <a:pt x="0" y="0"/>
                  </a:moveTo>
                  <a:lnTo>
                    <a:pt x="9065" y="58617"/>
                  </a:lnTo>
                  <a:lnTo>
                    <a:pt x="21789" y="112095"/>
                  </a:lnTo>
                  <a:lnTo>
                    <a:pt x="31586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348062" y="234785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316476" y="212675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390176" y="2210984"/>
              <a:ext cx="105286" cy="143681"/>
            </a:xfrm>
            <a:custGeom>
              <a:avLst/>
              <a:gdLst/>
              <a:ahLst/>
              <a:cxnLst/>
              <a:rect l="0" t="0" r="0" b="0"/>
              <a:pathLst>
                <a:path w="105286" h="143681">
                  <a:moveTo>
                    <a:pt x="0" y="0"/>
                  </a:moveTo>
                  <a:lnTo>
                    <a:pt x="19128" y="63428"/>
                  </a:lnTo>
                  <a:lnTo>
                    <a:pt x="56599" y="125195"/>
                  </a:lnTo>
                  <a:lnTo>
                    <a:pt x="70388" y="141820"/>
                  </a:lnTo>
                  <a:lnTo>
                    <a:pt x="76171" y="143680"/>
                  </a:lnTo>
                  <a:lnTo>
                    <a:pt x="81196" y="141410"/>
                  </a:lnTo>
                  <a:lnTo>
                    <a:pt x="85716" y="136387"/>
                  </a:lnTo>
                  <a:lnTo>
                    <a:pt x="90738" y="118328"/>
                  </a:lnTo>
                  <a:lnTo>
                    <a:pt x="95397" y="5626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561526" y="2238680"/>
              <a:ext cx="123449" cy="151290"/>
            </a:xfrm>
            <a:custGeom>
              <a:avLst/>
              <a:gdLst/>
              <a:ahLst/>
              <a:cxnLst/>
              <a:rect l="0" t="0" r="0" b="0"/>
              <a:pathLst>
                <a:path w="123449" h="151290">
                  <a:moveTo>
                    <a:pt x="91862" y="109174"/>
                  </a:moveTo>
                  <a:lnTo>
                    <a:pt x="86273" y="50558"/>
                  </a:lnTo>
                  <a:lnTo>
                    <a:pt x="77208" y="15767"/>
                  </a:lnTo>
                  <a:lnTo>
                    <a:pt x="70394" y="8299"/>
                  </a:lnTo>
                  <a:lnTo>
                    <a:pt x="50346" y="0"/>
                  </a:lnTo>
                  <a:lnTo>
                    <a:pt x="40788" y="1297"/>
                  </a:lnTo>
                  <a:lnTo>
                    <a:pt x="23929" y="12096"/>
                  </a:lnTo>
                  <a:lnTo>
                    <a:pt x="6873" y="37907"/>
                  </a:lnTo>
                  <a:lnTo>
                    <a:pt x="0" y="78959"/>
                  </a:lnTo>
                  <a:lnTo>
                    <a:pt x="3553" y="116989"/>
                  </a:lnTo>
                  <a:lnTo>
                    <a:pt x="8423" y="126083"/>
                  </a:lnTo>
                  <a:lnTo>
                    <a:pt x="23193" y="139306"/>
                  </a:lnTo>
                  <a:lnTo>
                    <a:pt x="30875" y="139791"/>
                  </a:lnTo>
                  <a:lnTo>
                    <a:pt x="38336" y="136604"/>
                  </a:lnTo>
                  <a:lnTo>
                    <a:pt x="51695" y="123705"/>
                  </a:lnTo>
                  <a:lnTo>
                    <a:pt x="75039" y="73507"/>
                  </a:lnTo>
                  <a:lnTo>
                    <a:pt x="73467" y="79284"/>
                  </a:lnTo>
                  <a:lnTo>
                    <a:pt x="78227" y="93550"/>
                  </a:lnTo>
                  <a:lnTo>
                    <a:pt x="100347" y="125715"/>
                  </a:lnTo>
                  <a:lnTo>
                    <a:pt x="123448" y="1512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716559" y="2021471"/>
              <a:ext cx="16307" cy="326384"/>
            </a:xfrm>
            <a:custGeom>
              <a:avLst/>
              <a:gdLst/>
              <a:ahLst/>
              <a:cxnLst/>
              <a:rect l="0" t="0" r="0" b="0"/>
              <a:pathLst>
                <a:path w="16307" h="326384">
                  <a:moveTo>
                    <a:pt x="0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8334" y="166667"/>
                  </a:lnTo>
                  <a:lnTo>
                    <a:pt x="12998" y="217449"/>
                  </a:lnTo>
                  <a:lnTo>
                    <a:pt x="16306" y="247552"/>
                  </a:lnTo>
                  <a:lnTo>
                    <a:pt x="12016" y="298767"/>
                  </a:lnTo>
                  <a:lnTo>
                    <a:pt x="10529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790259" y="2188673"/>
              <a:ext cx="94432" cy="159182"/>
            </a:xfrm>
            <a:custGeom>
              <a:avLst/>
              <a:gdLst/>
              <a:ahLst/>
              <a:cxnLst/>
              <a:rect l="0" t="0" r="0" b="0"/>
              <a:pathLst>
                <a:path w="94432" h="159182">
                  <a:moveTo>
                    <a:pt x="0" y="85482"/>
                  </a:moveTo>
                  <a:lnTo>
                    <a:pt x="53874" y="56801"/>
                  </a:lnTo>
                  <a:lnTo>
                    <a:pt x="74247" y="45049"/>
                  </a:lnTo>
                  <a:lnTo>
                    <a:pt x="88761" y="28907"/>
                  </a:lnTo>
                  <a:lnTo>
                    <a:pt x="94269" y="19690"/>
                  </a:lnTo>
                  <a:lnTo>
                    <a:pt x="94431" y="12375"/>
                  </a:lnTo>
                  <a:lnTo>
                    <a:pt x="91030" y="6328"/>
                  </a:lnTo>
                  <a:lnTo>
                    <a:pt x="85253" y="1127"/>
                  </a:lnTo>
                  <a:lnTo>
                    <a:pt x="77892" y="0"/>
                  </a:lnTo>
                  <a:lnTo>
                    <a:pt x="60355" y="4986"/>
                  </a:lnTo>
                  <a:lnTo>
                    <a:pt x="36340" y="20947"/>
                  </a:lnTo>
                  <a:lnTo>
                    <a:pt x="19996" y="46083"/>
                  </a:lnTo>
                  <a:lnTo>
                    <a:pt x="7744" y="75758"/>
                  </a:lnTo>
                  <a:lnTo>
                    <a:pt x="6561" y="99488"/>
                  </a:lnTo>
                  <a:lnTo>
                    <a:pt x="11105" y="123292"/>
                  </a:lnTo>
                  <a:lnTo>
                    <a:pt x="20923" y="141671"/>
                  </a:lnTo>
                  <a:lnTo>
                    <a:pt x="26817" y="147508"/>
                  </a:lnTo>
                  <a:lnTo>
                    <a:pt x="52642" y="1591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916601" y="2240643"/>
              <a:ext cx="105286" cy="142094"/>
            </a:xfrm>
            <a:custGeom>
              <a:avLst/>
              <a:gdLst/>
              <a:ahLst/>
              <a:cxnLst/>
              <a:rect l="0" t="0" r="0" b="0"/>
              <a:pathLst>
                <a:path w="105286" h="142094">
                  <a:moveTo>
                    <a:pt x="0" y="44040"/>
                  </a:moveTo>
                  <a:lnTo>
                    <a:pt x="5589" y="106133"/>
                  </a:lnTo>
                  <a:lnTo>
                    <a:pt x="14654" y="138477"/>
                  </a:lnTo>
                  <a:lnTo>
                    <a:pt x="14448" y="142093"/>
                  </a:lnTo>
                  <a:lnTo>
                    <a:pt x="11972" y="140995"/>
                  </a:lnTo>
                  <a:lnTo>
                    <a:pt x="7981" y="136753"/>
                  </a:lnTo>
                  <a:lnTo>
                    <a:pt x="3547" y="119561"/>
                  </a:lnTo>
                  <a:lnTo>
                    <a:pt x="700" y="64807"/>
                  </a:lnTo>
                  <a:lnTo>
                    <a:pt x="5797" y="20428"/>
                  </a:lnTo>
                  <a:lnTo>
                    <a:pt x="12053" y="10751"/>
                  </a:lnTo>
                  <a:lnTo>
                    <a:pt x="20904" y="4300"/>
                  </a:lnTo>
                  <a:lnTo>
                    <a:pt x="31483" y="0"/>
                  </a:lnTo>
                  <a:lnTo>
                    <a:pt x="40876" y="642"/>
                  </a:lnTo>
                  <a:lnTo>
                    <a:pt x="57551" y="10714"/>
                  </a:lnTo>
                  <a:lnTo>
                    <a:pt x="80093" y="41705"/>
                  </a:lnTo>
                  <a:lnTo>
                    <a:pt x="96001" y="74934"/>
                  </a:lnTo>
                  <a:lnTo>
                    <a:pt x="104062" y="127152"/>
                  </a:lnTo>
                  <a:lnTo>
                    <a:pt x="105285" y="1387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074528" y="2021471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47997"/>
                  </a:lnTo>
                  <a:lnTo>
                    <a:pt x="3120" y="200219"/>
                  </a:lnTo>
                  <a:lnTo>
                    <a:pt x="8334" y="249617"/>
                  </a:lnTo>
                  <a:lnTo>
                    <a:pt x="12998" y="287650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990300" y="2151106"/>
              <a:ext cx="189514" cy="17765"/>
            </a:xfrm>
            <a:custGeom>
              <a:avLst/>
              <a:gdLst/>
              <a:ahLst/>
              <a:cxnLst/>
              <a:rect l="0" t="0" r="0" b="0"/>
              <a:pathLst>
                <a:path w="189514" h="17765">
                  <a:moveTo>
                    <a:pt x="189513" y="7236"/>
                  </a:moveTo>
                  <a:lnTo>
                    <a:pt x="161957" y="0"/>
                  </a:lnTo>
                  <a:lnTo>
                    <a:pt x="105734" y="477"/>
                  </a:lnTo>
                  <a:lnTo>
                    <a:pt x="49222" y="5901"/>
                  </a:lnTo>
                  <a:lnTo>
                    <a:pt x="0" y="177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489696" y="1989886"/>
              <a:ext cx="90201" cy="357969"/>
            </a:xfrm>
            <a:custGeom>
              <a:avLst/>
              <a:gdLst/>
              <a:ahLst/>
              <a:cxnLst/>
              <a:rect l="0" t="0" r="0" b="0"/>
              <a:pathLst>
                <a:path w="90201" h="357969">
                  <a:moveTo>
                    <a:pt x="27029" y="357968"/>
                  </a:moveTo>
                  <a:lnTo>
                    <a:pt x="19793" y="330412"/>
                  </a:lnTo>
                  <a:lnTo>
                    <a:pt x="14031" y="271070"/>
                  </a:lnTo>
                  <a:lnTo>
                    <a:pt x="7564" y="208612"/>
                  </a:lnTo>
                  <a:lnTo>
                    <a:pt x="6444" y="159817"/>
                  </a:lnTo>
                  <a:lnTo>
                    <a:pt x="0" y="100502"/>
                  </a:lnTo>
                  <a:lnTo>
                    <a:pt x="2538" y="76253"/>
                  </a:lnTo>
                  <a:lnTo>
                    <a:pt x="16133" y="42870"/>
                  </a:lnTo>
                  <a:lnTo>
                    <a:pt x="31545" y="27632"/>
                  </a:lnTo>
                  <a:lnTo>
                    <a:pt x="9020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411440" y="2179399"/>
              <a:ext cx="178986" cy="21057"/>
            </a:xfrm>
            <a:custGeom>
              <a:avLst/>
              <a:gdLst/>
              <a:ahLst/>
              <a:cxnLst/>
              <a:rect l="0" t="0" r="0" b="0"/>
              <a:pathLst>
                <a:path w="178986" h="21057">
                  <a:moveTo>
                    <a:pt x="178985" y="0"/>
                  </a:moveTo>
                  <a:lnTo>
                    <a:pt x="130054" y="11452"/>
                  </a:lnTo>
                  <a:lnTo>
                    <a:pt x="70923" y="19160"/>
                  </a:lnTo>
                  <a:lnTo>
                    <a:pt x="12575" y="20807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595364" y="2137285"/>
              <a:ext cx="58233" cy="223471"/>
            </a:xfrm>
            <a:custGeom>
              <a:avLst/>
              <a:gdLst/>
              <a:ahLst/>
              <a:cxnLst/>
              <a:rect l="0" t="0" r="0" b="0"/>
              <a:pathLst>
                <a:path w="58233" h="223471">
                  <a:moveTo>
                    <a:pt x="5589" y="84228"/>
                  </a:moveTo>
                  <a:lnTo>
                    <a:pt x="0" y="100995"/>
                  </a:lnTo>
                  <a:lnTo>
                    <a:pt x="375" y="118586"/>
                  </a:lnTo>
                  <a:lnTo>
                    <a:pt x="16584" y="179227"/>
                  </a:lnTo>
                  <a:lnTo>
                    <a:pt x="31387" y="223470"/>
                  </a:lnTo>
                  <a:lnTo>
                    <a:pt x="15573" y="164345"/>
                  </a:lnTo>
                  <a:lnTo>
                    <a:pt x="7561" y="111492"/>
                  </a:lnTo>
                  <a:lnTo>
                    <a:pt x="11762" y="69949"/>
                  </a:lnTo>
                  <a:lnTo>
                    <a:pt x="26006" y="33593"/>
                  </a:lnTo>
                  <a:lnTo>
                    <a:pt x="38450" y="17660"/>
                  </a:lnTo>
                  <a:lnTo>
                    <a:pt x="5823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719570" y="2200611"/>
              <a:ext cx="144596" cy="168301"/>
            </a:xfrm>
            <a:custGeom>
              <a:avLst/>
              <a:gdLst/>
              <a:ahLst/>
              <a:cxnLst/>
              <a:rect l="0" t="0" r="0" b="0"/>
              <a:pathLst>
                <a:path w="144596" h="168301">
                  <a:moveTo>
                    <a:pt x="91953" y="63015"/>
                  </a:moveTo>
                  <a:lnTo>
                    <a:pt x="82377" y="24498"/>
                  </a:lnTo>
                  <a:lnTo>
                    <a:pt x="71710" y="6512"/>
                  </a:lnTo>
                  <a:lnTo>
                    <a:pt x="64419" y="1950"/>
                  </a:lnTo>
                  <a:lnTo>
                    <a:pt x="46961" y="0"/>
                  </a:lnTo>
                  <a:lnTo>
                    <a:pt x="38561" y="3458"/>
                  </a:lnTo>
                  <a:lnTo>
                    <a:pt x="22990" y="16658"/>
                  </a:lnTo>
                  <a:lnTo>
                    <a:pt x="6659" y="49410"/>
                  </a:lnTo>
                  <a:lnTo>
                    <a:pt x="0" y="88750"/>
                  </a:lnTo>
                  <a:lnTo>
                    <a:pt x="3616" y="124453"/>
                  </a:lnTo>
                  <a:lnTo>
                    <a:pt x="12138" y="143353"/>
                  </a:lnTo>
                  <a:lnTo>
                    <a:pt x="17686" y="151669"/>
                  </a:lnTo>
                  <a:lnTo>
                    <a:pt x="24894" y="154873"/>
                  </a:lnTo>
                  <a:lnTo>
                    <a:pt x="33209" y="154670"/>
                  </a:lnTo>
                  <a:lnTo>
                    <a:pt x="42262" y="152194"/>
                  </a:lnTo>
                  <a:lnTo>
                    <a:pt x="49467" y="147035"/>
                  </a:lnTo>
                  <a:lnTo>
                    <a:pt x="60592" y="131943"/>
                  </a:lnTo>
                  <a:lnTo>
                    <a:pt x="73432" y="103715"/>
                  </a:lnTo>
                  <a:lnTo>
                    <a:pt x="78436" y="100677"/>
                  </a:lnTo>
                  <a:lnTo>
                    <a:pt x="84111" y="102161"/>
                  </a:lnTo>
                  <a:lnTo>
                    <a:pt x="90235" y="106660"/>
                  </a:lnTo>
                  <a:lnTo>
                    <a:pt x="144595" y="1683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892847" y="2189927"/>
              <a:ext cx="97661" cy="171540"/>
            </a:xfrm>
            <a:custGeom>
              <a:avLst/>
              <a:gdLst/>
              <a:ahLst/>
              <a:cxnLst/>
              <a:rect l="0" t="0" r="0" b="0"/>
              <a:pathLst>
                <a:path w="97661" h="171540">
                  <a:moveTo>
                    <a:pt x="97660" y="0"/>
                  </a:moveTo>
                  <a:lnTo>
                    <a:pt x="75304" y="0"/>
                  </a:lnTo>
                  <a:lnTo>
                    <a:pt x="44633" y="11178"/>
                  </a:lnTo>
                  <a:lnTo>
                    <a:pt x="18908" y="29309"/>
                  </a:lnTo>
                  <a:lnTo>
                    <a:pt x="6897" y="48901"/>
                  </a:lnTo>
                  <a:lnTo>
                    <a:pt x="0" y="72037"/>
                  </a:lnTo>
                  <a:lnTo>
                    <a:pt x="2693" y="104792"/>
                  </a:lnTo>
                  <a:lnTo>
                    <a:pt x="12070" y="135555"/>
                  </a:lnTo>
                  <a:lnTo>
                    <a:pt x="22966" y="152274"/>
                  </a:lnTo>
                  <a:lnTo>
                    <a:pt x="38726" y="164383"/>
                  </a:lnTo>
                  <a:lnTo>
                    <a:pt x="47843" y="169250"/>
                  </a:lnTo>
                  <a:lnTo>
                    <a:pt x="67330" y="171539"/>
                  </a:lnTo>
                  <a:lnTo>
                    <a:pt x="9766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085264" y="1968829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0" y="0"/>
                  </a:moveTo>
                  <a:lnTo>
                    <a:pt x="0" y="48930"/>
                  </a:lnTo>
                  <a:lnTo>
                    <a:pt x="0" y="96776"/>
                  </a:lnTo>
                  <a:lnTo>
                    <a:pt x="0" y="147997"/>
                  </a:lnTo>
                  <a:lnTo>
                    <a:pt x="0" y="203338"/>
                  </a:lnTo>
                  <a:lnTo>
                    <a:pt x="3119" y="261069"/>
                  </a:lnTo>
                  <a:lnTo>
                    <a:pt x="8333" y="312100"/>
                  </a:lnTo>
                  <a:lnTo>
                    <a:pt x="17475" y="373635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990507" y="2116227"/>
              <a:ext cx="200043" cy="42116"/>
            </a:xfrm>
            <a:custGeom>
              <a:avLst/>
              <a:gdLst/>
              <a:ahLst/>
              <a:cxnLst/>
              <a:rect l="0" t="0" r="0" b="0"/>
              <a:pathLst>
                <a:path w="200043" h="42116">
                  <a:moveTo>
                    <a:pt x="200042" y="0"/>
                  </a:moveTo>
                  <a:lnTo>
                    <a:pt x="162564" y="8334"/>
                  </a:lnTo>
                  <a:lnTo>
                    <a:pt x="111140" y="15685"/>
                  </a:lnTo>
                  <a:lnTo>
                    <a:pt x="57093" y="22336"/>
                  </a:lnTo>
                  <a:lnTo>
                    <a:pt x="0" y="42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232663" y="2232041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0" y="0"/>
                  </a:moveTo>
                  <a:lnTo>
                    <a:pt x="0" y="54145"/>
                  </a:lnTo>
                  <a:lnTo>
                    <a:pt x="7236" y="112285"/>
                  </a:lnTo>
                  <a:lnTo>
                    <a:pt x="10528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222134" y="209517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292020" y="2179399"/>
              <a:ext cx="142436" cy="185157"/>
            </a:xfrm>
            <a:custGeom>
              <a:avLst/>
              <a:gdLst/>
              <a:ahLst/>
              <a:cxnLst/>
              <a:rect l="0" t="0" r="0" b="0"/>
              <a:pathLst>
                <a:path w="142436" h="185157">
                  <a:moveTo>
                    <a:pt x="77513" y="0"/>
                  </a:moveTo>
                  <a:lnTo>
                    <a:pt x="33551" y="20243"/>
                  </a:lnTo>
                  <a:lnTo>
                    <a:pt x="19760" y="39022"/>
                  </a:lnTo>
                  <a:lnTo>
                    <a:pt x="1375" y="83617"/>
                  </a:lnTo>
                  <a:lnTo>
                    <a:pt x="0" y="105013"/>
                  </a:lnTo>
                  <a:lnTo>
                    <a:pt x="8650" y="147345"/>
                  </a:lnTo>
                  <a:lnTo>
                    <a:pt x="21171" y="165312"/>
                  </a:lnTo>
                  <a:lnTo>
                    <a:pt x="29423" y="173379"/>
                  </a:lnTo>
                  <a:lnTo>
                    <a:pt x="51070" y="182342"/>
                  </a:lnTo>
                  <a:lnTo>
                    <a:pt x="76289" y="185156"/>
                  </a:lnTo>
                  <a:lnTo>
                    <a:pt x="103096" y="182507"/>
                  </a:lnTo>
                  <a:lnTo>
                    <a:pt x="113286" y="176653"/>
                  </a:lnTo>
                  <a:lnTo>
                    <a:pt x="127727" y="157671"/>
                  </a:lnTo>
                  <a:lnTo>
                    <a:pt x="142435" y="126266"/>
                  </a:lnTo>
                  <a:lnTo>
                    <a:pt x="141072" y="102131"/>
                  </a:lnTo>
                  <a:lnTo>
                    <a:pt x="132668" y="78147"/>
                  </a:lnTo>
                  <a:lnTo>
                    <a:pt x="114782" y="52660"/>
                  </a:lnTo>
                  <a:lnTo>
                    <a:pt x="88042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485347" y="2175677"/>
              <a:ext cx="175989" cy="214293"/>
            </a:xfrm>
            <a:custGeom>
              <a:avLst/>
              <a:gdLst/>
              <a:ahLst/>
              <a:cxnLst/>
              <a:rect l="0" t="0" r="0" b="0"/>
              <a:pathLst>
                <a:path w="175989" h="214293">
                  <a:moveTo>
                    <a:pt x="0" y="56364"/>
                  </a:moveTo>
                  <a:lnTo>
                    <a:pt x="14654" y="114981"/>
                  </a:lnTo>
                  <a:lnTo>
                    <a:pt x="19160" y="155360"/>
                  </a:lnTo>
                  <a:lnTo>
                    <a:pt x="18622" y="160966"/>
                  </a:lnTo>
                  <a:lnTo>
                    <a:pt x="17094" y="161194"/>
                  </a:lnTo>
                  <a:lnTo>
                    <a:pt x="14906" y="157836"/>
                  </a:lnTo>
                  <a:lnTo>
                    <a:pt x="11105" y="106193"/>
                  </a:lnTo>
                  <a:lnTo>
                    <a:pt x="10642" y="52299"/>
                  </a:lnTo>
                  <a:lnTo>
                    <a:pt x="16818" y="27651"/>
                  </a:lnTo>
                  <a:lnTo>
                    <a:pt x="21740" y="16165"/>
                  </a:lnTo>
                  <a:lnTo>
                    <a:pt x="29702" y="8508"/>
                  </a:lnTo>
                  <a:lnTo>
                    <a:pt x="51025" y="0"/>
                  </a:lnTo>
                  <a:lnTo>
                    <a:pt x="60923" y="1240"/>
                  </a:lnTo>
                  <a:lnTo>
                    <a:pt x="78159" y="11977"/>
                  </a:lnTo>
                  <a:lnTo>
                    <a:pt x="131673" y="67617"/>
                  </a:lnTo>
                  <a:lnTo>
                    <a:pt x="165114" y="127964"/>
                  </a:lnTo>
                  <a:lnTo>
                    <a:pt x="172820" y="151357"/>
                  </a:lnTo>
                  <a:lnTo>
                    <a:pt x="175988" y="187326"/>
                  </a:lnTo>
                  <a:lnTo>
                    <a:pt x="168456" y="2142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726260" y="2168870"/>
              <a:ext cx="173836" cy="207243"/>
            </a:xfrm>
            <a:custGeom>
              <a:avLst/>
              <a:gdLst/>
              <a:ahLst/>
              <a:cxnLst/>
              <a:rect l="0" t="0" r="0" b="0"/>
              <a:pathLst>
                <a:path w="173836" h="207243">
                  <a:moveTo>
                    <a:pt x="106527" y="0"/>
                  </a:moveTo>
                  <a:lnTo>
                    <a:pt x="51483" y="17958"/>
                  </a:lnTo>
                  <a:lnTo>
                    <a:pt x="26691" y="24749"/>
                  </a:lnTo>
                  <a:lnTo>
                    <a:pt x="17038" y="30537"/>
                  </a:lnTo>
                  <a:lnTo>
                    <a:pt x="3193" y="46328"/>
                  </a:lnTo>
                  <a:lnTo>
                    <a:pt x="204" y="55451"/>
                  </a:lnTo>
                  <a:lnTo>
                    <a:pt x="0" y="74948"/>
                  </a:lnTo>
                  <a:lnTo>
                    <a:pt x="3924" y="82721"/>
                  </a:lnTo>
                  <a:lnTo>
                    <a:pt x="17642" y="94476"/>
                  </a:lnTo>
                  <a:lnTo>
                    <a:pt x="50685" y="102083"/>
                  </a:lnTo>
                  <a:lnTo>
                    <a:pt x="102602" y="105822"/>
                  </a:lnTo>
                  <a:lnTo>
                    <a:pt x="158653" y="119856"/>
                  </a:lnTo>
                  <a:lnTo>
                    <a:pt x="165845" y="126697"/>
                  </a:lnTo>
                  <a:lnTo>
                    <a:pt x="173835" y="146777"/>
                  </a:lnTo>
                  <a:lnTo>
                    <a:pt x="171147" y="168180"/>
                  </a:lnTo>
                  <a:lnTo>
                    <a:pt x="167155" y="178800"/>
                  </a:lnTo>
                  <a:lnTo>
                    <a:pt x="153360" y="193721"/>
                  </a:lnTo>
                  <a:lnTo>
                    <a:pt x="144768" y="199337"/>
                  </a:lnTo>
                  <a:lnTo>
                    <a:pt x="110319" y="207242"/>
                  </a:lnTo>
                  <a:lnTo>
                    <a:pt x="60623" y="201799"/>
                  </a:lnTo>
                  <a:lnTo>
                    <a:pt x="43356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203574" y="2000414"/>
              <a:ext cx="147806" cy="354677"/>
            </a:xfrm>
            <a:custGeom>
              <a:avLst/>
              <a:gdLst/>
              <a:ahLst/>
              <a:cxnLst/>
              <a:rect l="0" t="0" r="0" b="0"/>
              <a:pathLst>
                <a:path w="147806" h="354677">
                  <a:moveTo>
                    <a:pt x="18768" y="0"/>
                  </a:moveTo>
                  <a:lnTo>
                    <a:pt x="15648" y="48931"/>
                  </a:lnTo>
                  <a:lnTo>
                    <a:pt x="10435" y="96776"/>
                  </a:lnTo>
                  <a:lnTo>
                    <a:pt x="12009" y="147998"/>
                  </a:lnTo>
                  <a:lnTo>
                    <a:pt x="16765" y="200219"/>
                  </a:lnTo>
                  <a:lnTo>
                    <a:pt x="21294" y="252737"/>
                  </a:lnTo>
                  <a:lnTo>
                    <a:pt x="26925" y="302222"/>
                  </a:lnTo>
                  <a:lnTo>
                    <a:pt x="25903" y="329683"/>
                  </a:lnTo>
                  <a:lnTo>
                    <a:pt x="17649" y="349687"/>
                  </a:lnTo>
                  <a:lnTo>
                    <a:pt x="13343" y="352448"/>
                  </a:lnTo>
                  <a:lnTo>
                    <a:pt x="9302" y="350779"/>
                  </a:lnTo>
                  <a:lnTo>
                    <a:pt x="5438" y="346156"/>
                  </a:lnTo>
                  <a:lnTo>
                    <a:pt x="0" y="317294"/>
                  </a:lnTo>
                  <a:lnTo>
                    <a:pt x="1131" y="255069"/>
                  </a:lnTo>
                  <a:lnTo>
                    <a:pt x="3501" y="243745"/>
                  </a:lnTo>
                  <a:lnTo>
                    <a:pt x="15492" y="224925"/>
                  </a:lnTo>
                  <a:lnTo>
                    <a:pt x="23603" y="216630"/>
                  </a:lnTo>
                  <a:lnTo>
                    <a:pt x="32520" y="212271"/>
                  </a:lnTo>
                  <a:lnTo>
                    <a:pt x="51786" y="210546"/>
                  </a:lnTo>
                  <a:lnTo>
                    <a:pt x="82363" y="221741"/>
                  </a:lnTo>
                  <a:lnTo>
                    <a:pt x="113650" y="239876"/>
                  </a:lnTo>
                  <a:lnTo>
                    <a:pt x="128398" y="256350"/>
                  </a:lnTo>
                  <a:lnTo>
                    <a:pt x="147398" y="295522"/>
                  </a:lnTo>
                  <a:lnTo>
                    <a:pt x="147805" y="305809"/>
                  </a:lnTo>
                  <a:lnTo>
                    <a:pt x="142018" y="326598"/>
                  </a:lnTo>
                  <a:lnTo>
                    <a:pt x="134860" y="334715"/>
                  </a:lnTo>
                  <a:lnTo>
                    <a:pt x="114428" y="346854"/>
                  </a:lnTo>
                  <a:lnTo>
                    <a:pt x="76617" y="354676"/>
                  </a:lnTo>
                  <a:lnTo>
                    <a:pt x="29296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380270" y="2232041"/>
              <a:ext cx="63172" cy="94758"/>
            </a:xfrm>
            <a:custGeom>
              <a:avLst/>
              <a:gdLst/>
              <a:ahLst/>
              <a:cxnLst/>
              <a:rect l="0" t="0" r="0" b="0"/>
              <a:pathLst>
                <a:path w="63172" h="94758">
                  <a:moveTo>
                    <a:pt x="0" y="0"/>
                  </a:moveTo>
                  <a:lnTo>
                    <a:pt x="20243" y="43963"/>
                  </a:lnTo>
                  <a:lnTo>
                    <a:pt x="63171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401327" y="2179399"/>
              <a:ext cx="126343" cy="410612"/>
            </a:xfrm>
            <a:custGeom>
              <a:avLst/>
              <a:gdLst/>
              <a:ahLst/>
              <a:cxnLst/>
              <a:rect l="0" t="0" r="0" b="0"/>
              <a:pathLst>
                <a:path w="126343" h="410612">
                  <a:moveTo>
                    <a:pt x="126342" y="0"/>
                  </a:moveTo>
                  <a:lnTo>
                    <a:pt x="111687" y="55140"/>
                  </a:lnTo>
                  <a:lnTo>
                    <a:pt x="94675" y="117875"/>
                  </a:lnTo>
                  <a:lnTo>
                    <a:pt x="75113" y="177962"/>
                  </a:lnTo>
                  <a:lnTo>
                    <a:pt x="55531" y="228854"/>
                  </a:lnTo>
                  <a:lnTo>
                    <a:pt x="29123" y="288877"/>
                  </a:lnTo>
                  <a:lnTo>
                    <a:pt x="7619" y="352250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6854052" y="1926715"/>
            <a:ext cx="2151242" cy="642239"/>
            <a:chOff x="6854052" y="1926715"/>
            <a:chExt cx="2151242" cy="642239"/>
          </a:xfrm>
        </p:grpSpPr>
        <p:sp>
          <p:nvSpPr>
            <p:cNvPr id="103" name="Freeform 102"/>
            <p:cNvSpPr/>
            <p:nvPr/>
          </p:nvSpPr>
          <p:spPr>
            <a:xfrm>
              <a:off x="6854052" y="2144769"/>
              <a:ext cx="315856" cy="194545"/>
            </a:xfrm>
            <a:custGeom>
              <a:avLst/>
              <a:gdLst/>
              <a:ahLst/>
              <a:cxnLst/>
              <a:rect l="0" t="0" r="0" b="0"/>
              <a:pathLst>
                <a:path w="315856" h="194545">
                  <a:moveTo>
                    <a:pt x="0" y="55686"/>
                  </a:moveTo>
                  <a:lnTo>
                    <a:pt x="0" y="109831"/>
                  </a:lnTo>
                  <a:lnTo>
                    <a:pt x="5588" y="159189"/>
                  </a:lnTo>
                  <a:lnTo>
                    <a:pt x="14654" y="192029"/>
                  </a:lnTo>
                  <a:lnTo>
                    <a:pt x="16788" y="194544"/>
                  </a:lnTo>
                  <a:lnTo>
                    <a:pt x="18211" y="191542"/>
                  </a:lnTo>
                  <a:lnTo>
                    <a:pt x="18622" y="176898"/>
                  </a:lnTo>
                  <a:lnTo>
                    <a:pt x="6236" y="123121"/>
                  </a:lnTo>
                  <a:lnTo>
                    <a:pt x="7436" y="82946"/>
                  </a:lnTo>
                  <a:lnTo>
                    <a:pt x="15201" y="46996"/>
                  </a:lnTo>
                  <a:lnTo>
                    <a:pt x="21832" y="39364"/>
                  </a:lnTo>
                  <a:lnTo>
                    <a:pt x="41679" y="30885"/>
                  </a:lnTo>
                  <a:lnTo>
                    <a:pt x="51182" y="30963"/>
                  </a:lnTo>
                  <a:lnTo>
                    <a:pt x="67981" y="37289"/>
                  </a:lnTo>
                  <a:lnTo>
                    <a:pt x="80126" y="51020"/>
                  </a:lnTo>
                  <a:lnTo>
                    <a:pt x="103045" y="94019"/>
                  </a:lnTo>
                  <a:lnTo>
                    <a:pt x="107019" y="117177"/>
                  </a:lnTo>
                  <a:lnTo>
                    <a:pt x="106055" y="129809"/>
                  </a:lnTo>
                  <a:lnTo>
                    <a:pt x="108557" y="93378"/>
                  </a:lnTo>
                  <a:lnTo>
                    <a:pt x="119902" y="57496"/>
                  </a:lnTo>
                  <a:lnTo>
                    <a:pt x="144697" y="19519"/>
                  </a:lnTo>
                  <a:lnTo>
                    <a:pt x="170775" y="2336"/>
                  </a:lnTo>
                  <a:lnTo>
                    <a:pt x="193663" y="0"/>
                  </a:lnTo>
                  <a:lnTo>
                    <a:pt x="217093" y="4031"/>
                  </a:lnTo>
                  <a:lnTo>
                    <a:pt x="235306" y="13621"/>
                  </a:lnTo>
                  <a:lnTo>
                    <a:pt x="266062" y="47247"/>
                  </a:lnTo>
                  <a:lnTo>
                    <a:pt x="286412" y="78532"/>
                  </a:lnTo>
                  <a:lnTo>
                    <a:pt x="304363" y="130433"/>
                  </a:lnTo>
                  <a:lnTo>
                    <a:pt x="315855" y="1820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213768" y="2137285"/>
              <a:ext cx="161790" cy="231612"/>
            </a:xfrm>
            <a:custGeom>
              <a:avLst/>
              <a:gdLst/>
              <a:ahLst/>
              <a:cxnLst/>
              <a:rect l="0" t="0" r="0" b="0"/>
              <a:pathLst>
                <a:path w="161790" h="231612">
                  <a:moveTo>
                    <a:pt x="19309" y="0"/>
                  </a:moveTo>
                  <a:lnTo>
                    <a:pt x="8131" y="11178"/>
                  </a:lnTo>
                  <a:lnTo>
                    <a:pt x="2643" y="29144"/>
                  </a:lnTo>
                  <a:lnTo>
                    <a:pt x="0" y="92312"/>
                  </a:lnTo>
                  <a:lnTo>
                    <a:pt x="9819" y="147609"/>
                  </a:lnTo>
                  <a:lnTo>
                    <a:pt x="27635" y="208041"/>
                  </a:lnTo>
                  <a:lnTo>
                    <a:pt x="38997" y="225433"/>
                  </a:lnTo>
                  <a:lnTo>
                    <a:pt x="46473" y="229837"/>
                  </a:lnTo>
                  <a:lnTo>
                    <a:pt x="64138" y="231611"/>
                  </a:lnTo>
                  <a:lnTo>
                    <a:pt x="93813" y="220444"/>
                  </a:lnTo>
                  <a:lnTo>
                    <a:pt x="119244" y="202317"/>
                  </a:lnTo>
                  <a:lnTo>
                    <a:pt x="136007" y="176539"/>
                  </a:lnTo>
                  <a:lnTo>
                    <a:pt x="150982" y="134047"/>
                  </a:lnTo>
                  <a:lnTo>
                    <a:pt x="158273" y="74875"/>
                  </a:lnTo>
                  <a:lnTo>
                    <a:pt x="161789" y="47315"/>
                  </a:lnTo>
                  <a:lnTo>
                    <a:pt x="15618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496290" y="1947772"/>
              <a:ext cx="31587" cy="400083"/>
            </a:xfrm>
            <a:custGeom>
              <a:avLst/>
              <a:gdLst/>
              <a:ahLst/>
              <a:cxnLst/>
              <a:rect l="0" t="0" r="0" b="0"/>
              <a:pathLst>
                <a:path w="31587" h="400083">
                  <a:moveTo>
                    <a:pt x="0" y="0"/>
                  </a:moveTo>
                  <a:lnTo>
                    <a:pt x="0" y="54144"/>
                  </a:lnTo>
                  <a:lnTo>
                    <a:pt x="0" y="101440"/>
                  </a:lnTo>
                  <a:lnTo>
                    <a:pt x="3119" y="156788"/>
                  </a:lnTo>
                  <a:lnTo>
                    <a:pt x="8334" y="207112"/>
                  </a:lnTo>
                  <a:lnTo>
                    <a:pt x="12997" y="254779"/>
                  </a:lnTo>
                  <a:lnTo>
                    <a:pt x="19465" y="317698"/>
                  </a:lnTo>
                  <a:lnTo>
                    <a:pt x="29181" y="379976"/>
                  </a:lnTo>
                  <a:lnTo>
                    <a:pt x="31586" y="400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696331" y="1989886"/>
              <a:ext cx="52644" cy="315856"/>
            </a:xfrm>
            <a:custGeom>
              <a:avLst/>
              <a:gdLst/>
              <a:ahLst/>
              <a:cxnLst/>
              <a:rect l="0" t="0" r="0" b="0"/>
              <a:pathLst>
                <a:path w="52644" h="315856">
                  <a:moveTo>
                    <a:pt x="0" y="0"/>
                  </a:moveTo>
                  <a:lnTo>
                    <a:pt x="3120" y="54144"/>
                  </a:lnTo>
                  <a:lnTo>
                    <a:pt x="17959" y="116964"/>
                  </a:lnTo>
                  <a:lnTo>
                    <a:pt x="28547" y="177478"/>
                  </a:lnTo>
                  <a:lnTo>
                    <a:pt x="36576" y="234839"/>
                  </a:lnTo>
                  <a:lnTo>
                    <a:pt x="49718" y="290715"/>
                  </a:lnTo>
                  <a:lnTo>
                    <a:pt x="52643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601575" y="2105699"/>
              <a:ext cx="210571" cy="73701"/>
            </a:xfrm>
            <a:custGeom>
              <a:avLst/>
              <a:gdLst/>
              <a:ahLst/>
              <a:cxnLst/>
              <a:rect l="0" t="0" r="0" b="0"/>
              <a:pathLst>
                <a:path w="210571" h="73701">
                  <a:moveTo>
                    <a:pt x="210570" y="0"/>
                  </a:moveTo>
                  <a:lnTo>
                    <a:pt x="156694" y="19128"/>
                  </a:lnTo>
                  <a:lnTo>
                    <a:pt x="99534" y="44214"/>
                  </a:lnTo>
                  <a:lnTo>
                    <a:pt x="42742" y="62986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854259" y="2179399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5589" y="58616"/>
                  </a:lnTo>
                  <a:lnTo>
                    <a:pt x="18211" y="112094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854259" y="208464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970073" y="2143908"/>
              <a:ext cx="129629" cy="328957"/>
            </a:xfrm>
            <a:custGeom>
              <a:avLst/>
              <a:gdLst/>
              <a:ahLst/>
              <a:cxnLst/>
              <a:rect l="0" t="0" r="0" b="0"/>
              <a:pathLst>
                <a:path w="129629" h="328957">
                  <a:moveTo>
                    <a:pt x="0" y="88133"/>
                  </a:moveTo>
                  <a:lnTo>
                    <a:pt x="8333" y="125611"/>
                  </a:lnTo>
                  <a:lnTo>
                    <a:pt x="18644" y="183449"/>
                  </a:lnTo>
                  <a:lnTo>
                    <a:pt x="31802" y="236336"/>
                  </a:lnTo>
                  <a:lnTo>
                    <a:pt x="47991" y="298592"/>
                  </a:lnTo>
                  <a:lnTo>
                    <a:pt x="50575" y="324780"/>
                  </a:lnTo>
                  <a:lnTo>
                    <a:pt x="50094" y="328956"/>
                  </a:lnTo>
                  <a:lnTo>
                    <a:pt x="48604" y="327060"/>
                  </a:lnTo>
                  <a:lnTo>
                    <a:pt x="35732" y="285193"/>
                  </a:lnTo>
                  <a:lnTo>
                    <a:pt x="29285" y="234250"/>
                  </a:lnTo>
                  <a:lnTo>
                    <a:pt x="17092" y="179127"/>
                  </a:lnTo>
                  <a:lnTo>
                    <a:pt x="10655" y="123178"/>
                  </a:lnTo>
                  <a:lnTo>
                    <a:pt x="4847" y="82269"/>
                  </a:lnTo>
                  <a:lnTo>
                    <a:pt x="9548" y="19987"/>
                  </a:lnTo>
                  <a:lnTo>
                    <a:pt x="14554" y="11117"/>
                  </a:lnTo>
                  <a:lnTo>
                    <a:pt x="22570" y="5204"/>
                  </a:lnTo>
                  <a:lnTo>
                    <a:pt x="32595" y="1261"/>
                  </a:lnTo>
                  <a:lnTo>
                    <a:pt x="53091" y="0"/>
                  </a:lnTo>
                  <a:lnTo>
                    <a:pt x="72729" y="4509"/>
                  </a:lnTo>
                  <a:lnTo>
                    <a:pt x="89255" y="14312"/>
                  </a:lnTo>
                  <a:lnTo>
                    <a:pt x="111714" y="38574"/>
                  </a:lnTo>
                  <a:lnTo>
                    <a:pt x="127596" y="67990"/>
                  </a:lnTo>
                  <a:lnTo>
                    <a:pt x="129628" y="88539"/>
                  </a:lnTo>
                  <a:lnTo>
                    <a:pt x="128533" y="98932"/>
                  </a:lnTo>
                  <a:lnTo>
                    <a:pt x="117957" y="116719"/>
                  </a:lnTo>
                  <a:lnTo>
                    <a:pt x="101558" y="131254"/>
                  </a:lnTo>
                  <a:lnTo>
                    <a:pt x="72595" y="144843"/>
                  </a:lnTo>
                  <a:lnTo>
                    <a:pt x="31585" y="1513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8180642" y="1926715"/>
              <a:ext cx="26203" cy="368498"/>
            </a:xfrm>
            <a:custGeom>
              <a:avLst/>
              <a:gdLst/>
              <a:ahLst/>
              <a:cxnLst/>
              <a:rect l="0" t="0" r="0" b="0"/>
              <a:pathLst>
                <a:path w="26203" h="368498">
                  <a:moveTo>
                    <a:pt x="0" y="0"/>
                  </a:moveTo>
                  <a:lnTo>
                    <a:pt x="3120" y="48930"/>
                  </a:lnTo>
                  <a:lnTo>
                    <a:pt x="8334" y="96776"/>
                  </a:lnTo>
                  <a:lnTo>
                    <a:pt x="9878" y="147997"/>
                  </a:lnTo>
                  <a:lnTo>
                    <a:pt x="13456" y="200218"/>
                  </a:lnTo>
                  <a:lnTo>
                    <a:pt x="18805" y="249617"/>
                  </a:lnTo>
                  <a:lnTo>
                    <a:pt x="26202" y="302640"/>
                  </a:lnTo>
                  <a:lnTo>
                    <a:pt x="22544" y="351376"/>
                  </a:lnTo>
                  <a:lnTo>
                    <a:pt x="21058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275399" y="2158342"/>
              <a:ext cx="84228" cy="115814"/>
            </a:xfrm>
            <a:custGeom>
              <a:avLst/>
              <a:gdLst/>
              <a:ahLst/>
              <a:cxnLst/>
              <a:rect l="0" t="0" r="0" b="0"/>
              <a:pathLst>
                <a:path w="84228" h="115814">
                  <a:moveTo>
                    <a:pt x="0" y="0"/>
                  </a:moveTo>
                  <a:lnTo>
                    <a:pt x="9575" y="24046"/>
                  </a:lnTo>
                  <a:lnTo>
                    <a:pt x="52998" y="82002"/>
                  </a:lnTo>
                  <a:lnTo>
                    <a:pt x="84227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317513" y="2095171"/>
              <a:ext cx="94757" cy="379027"/>
            </a:xfrm>
            <a:custGeom>
              <a:avLst/>
              <a:gdLst/>
              <a:ahLst/>
              <a:cxnLst/>
              <a:rect l="0" t="0" r="0" b="0"/>
              <a:pathLst>
                <a:path w="94757" h="379027">
                  <a:moveTo>
                    <a:pt x="94756" y="0"/>
                  </a:moveTo>
                  <a:lnTo>
                    <a:pt x="69563" y="56214"/>
                  </a:lnTo>
                  <a:lnTo>
                    <a:pt x="53211" y="117905"/>
                  </a:lnTo>
                  <a:lnTo>
                    <a:pt x="42282" y="169075"/>
                  </a:lnTo>
                  <a:lnTo>
                    <a:pt x="34755" y="221282"/>
                  </a:lnTo>
                  <a:lnTo>
                    <a:pt x="29404" y="270676"/>
                  </a:lnTo>
                  <a:lnTo>
                    <a:pt x="17291" y="311827"/>
                  </a:lnTo>
                  <a:lnTo>
                    <a:pt x="7685" y="335121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475440" y="2168870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0" y="0"/>
                  </a:moveTo>
                  <a:lnTo>
                    <a:pt x="0" y="57264"/>
                  </a:lnTo>
                  <a:lnTo>
                    <a:pt x="5590" y="112567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496497" y="204252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601782" y="2158997"/>
              <a:ext cx="147400" cy="167802"/>
            </a:xfrm>
            <a:custGeom>
              <a:avLst/>
              <a:gdLst/>
              <a:ahLst/>
              <a:cxnLst/>
              <a:rect l="0" t="0" r="0" b="0"/>
              <a:pathLst>
                <a:path w="147400" h="167802">
                  <a:moveTo>
                    <a:pt x="0" y="9873"/>
                  </a:moveTo>
                  <a:lnTo>
                    <a:pt x="23720" y="68490"/>
                  </a:lnTo>
                  <a:lnTo>
                    <a:pt x="38437" y="128730"/>
                  </a:lnTo>
                  <a:lnTo>
                    <a:pt x="46744" y="157394"/>
                  </a:lnTo>
                  <a:lnTo>
                    <a:pt x="35439" y="97833"/>
                  </a:lnTo>
                  <a:lnTo>
                    <a:pt x="35467" y="41502"/>
                  </a:lnTo>
                  <a:lnTo>
                    <a:pt x="37682" y="27450"/>
                  </a:lnTo>
                  <a:lnTo>
                    <a:pt x="42669" y="16912"/>
                  </a:lnTo>
                  <a:lnTo>
                    <a:pt x="57568" y="2083"/>
                  </a:lnTo>
                  <a:lnTo>
                    <a:pt x="65285" y="0"/>
                  </a:lnTo>
                  <a:lnTo>
                    <a:pt x="72769" y="951"/>
                  </a:lnTo>
                  <a:lnTo>
                    <a:pt x="80098" y="3925"/>
                  </a:lnTo>
                  <a:lnTo>
                    <a:pt x="101592" y="24878"/>
                  </a:lnTo>
                  <a:lnTo>
                    <a:pt x="133727" y="81967"/>
                  </a:lnTo>
                  <a:lnTo>
                    <a:pt x="141323" y="105086"/>
                  </a:lnTo>
                  <a:lnTo>
                    <a:pt x="147399" y="1678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738653" y="2166414"/>
              <a:ext cx="266641" cy="402540"/>
            </a:xfrm>
            <a:custGeom>
              <a:avLst/>
              <a:gdLst/>
              <a:ahLst/>
              <a:cxnLst/>
              <a:rect l="0" t="0" r="0" b="0"/>
              <a:pathLst>
                <a:path w="266641" h="402540">
                  <a:moveTo>
                    <a:pt x="178984" y="107741"/>
                  </a:moveTo>
                  <a:lnTo>
                    <a:pt x="194625" y="89760"/>
                  </a:lnTo>
                  <a:lnTo>
                    <a:pt x="202704" y="72843"/>
                  </a:lnTo>
                  <a:lnTo>
                    <a:pt x="203954" y="50507"/>
                  </a:lnTo>
                  <a:lnTo>
                    <a:pt x="202650" y="37999"/>
                  </a:lnTo>
                  <a:lnTo>
                    <a:pt x="198271" y="28491"/>
                  </a:lnTo>
                  <a:lnTo>
                    <a:pt x="184046" y="14807"/>
                  </a:lnTo>
                  <a:lnTo>
                    <a:pt x="156307" y="526"/>
                  </a:lnTo>
                  <a:lnTo>
                    <a:pt x="146319" y="0"/>
                  </a:lnTo>
                  <a:lnTo>
                    <a:pt x="125862" y="5654"/>
                  </a:lnTo>
                  <a:lnTo>
                    <a:pt x="108190" y="22205"/>
                  </a:lnTo>
                  <a:lnTo>
                    <a:pt x="94878" y="45158"/>
                  </a:lnTo>
                  <a:lnTo>
                    <a:pt x="88960" y="70958"/>
                  </a:lnTo>
                  <a:lnTo>
                    <a:pt x="91219" y="106201"/>
                  </a:lnTo>
                  <a:lnTo>
                    <a:pt x="104887" y="138870"/>
                  </a:lnTo>
                  <a:lnTo>
                    <a:pt x="120316" y="153942"/>
                  </a:lnTo>
                  <a:lnTo>
                    <a:pt x="129343" y="159598"/>
                  </a:lnTo>
                  <a:lnTo>
                    <a:pt x="137702" y="161030"/>
                  </a:lnTo>
                  <a:lnTo>
                    <a:pt x="145614" y="159644"/>
                  </a:lnTo>
                  <a:lnTo>
                    <a:pt x="160643" y="151866"/>
                  </a:lnTo>
                  <a:lnTo>
                    <a:pt x="175122" y="140610"/>
                  </a:lnTo>
                  <a:lnTo>
                    <a:pt x="190838" y="115530"/>
                  </a:lnTo>
                  <a:lnTo>
                    <a:pt x="197415" y="112934"/>
                  </a:lnTo>
                  <a:lnTo>
                    <a:pt x="205310" y="114712"/>
                  </a:lnTo>
                  <a:lnTo>
                    <a:pt x="214082" y="119408"/>
                  </a:lnTo>
                  <a:lnTo>
                    <a:pt x="226948" y="140222"/>
                  </a:lnTo>
                  <a:lnTo>
                    <a:pt x="244741" y="195655"/>
                  </a:lnTo>
                  <a:lnTo>
                    <a:pt x="259520" y="258901"/>
                  </a:lnTo>
                  <a:lnTo>
                    <a:pt x="266640" y="288787"/>
                  </a:lnTo>
                  <a:lnTo>
                    <a:pt x="264328" y="300968"/>
                  </a:lnTo>
                  <a:lnTo>
                    <a:pt x="249280" y="320742"/>
                  </a:lnTo>
                  <a:lnTo>
                    <a:pt x="226995" y="331090"/>
                  </a:lnTo>
                  <a:lnTo>
                    <a:pt x="174560" y="343322"/>
                  </a:lnTo>
                  <a:lnTo>
                    <a:pt x="119142" y="357003"/>
                  </a:lnTo>
                  <a:lnTo>
                    <a:pt x="66255" y="370971"/>
                  </a:lnTo>
                  <a:lnTo>
                    <a:pt x="9629" y="397226"/>
                  </a:lnTo>
                  <a:lnTo>
                    <a:pt x="0" y="402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568538" y="2631482"/>
            <a:ext cx="5085266" cy="360890"/>
            <a:chOff x="568538" y="2631482"/>
            <a:chExt cx="5085266" cy="360890"/>
          </a:xfrm>
        </p:grpSpPr>
        <p:sp>
          <p:nvSpPr>
            <p:cNvPr id="119" name="Freeform 118"/>
            <p:cNvSpPr/>
            <p:nvPr/>
          </p:nvSpPr>
          <p:spPr>
            <a:xfrm>
              <a:off x="667758" y="2726880"/>
              <a:ext cx="16595" cy="263214"/>
            </a:xfrm>
            <a:custGeom>
              <a:avLst/>
              <a:gdLst/>
              <a:ahLst/>
              <a:cxnLst/>
              <a:rect l="0" t="0" r="0" b="0"/>
              <a:pathLst>
                <a:path w="16595" h="263214">
                  <a:moveTo>
                    <a:pt x="6065" y="0"/>
                  </a:moveTo>
                  <a:lnTo>
                    <a:pt x="0" y="32453"/>
                  </a:lnTo>
                  <a:lnTo>
                    <a:pt x="5035" y="89932"/>
                  </a:lnTo>
                  <a:lnTo>
                    <a:pt x="7032" y="144323"/>
                  </a:lnTo>
                  <a:lnTo>
                    <a:pt x="14358" y="200127"/>
                  </a:lnTo>
                  <a:lnTo>
                    <a:pt x="16594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68538" y="2790051"/>
              <a:ext cx="200043" cy="115815"/>
            </a:xfrm>
            <a:custGeom>
              <a:avLst/>
              <a:gdLst/>
              <a:ahLst/>
              <a:cxnLst/>
              <a:rect l="0" t="0" r="0" b="0"/>
              <a:pathLst>
                <a:path w="200043" h="115815">
                  <a:moveTo>
                    <a:pt x="200042" y="0"/>
                  </a:moveTo>
                  <a:lnTo>
                    <a:pt x="175995" y="9576"/>
                  </a:lnTo>
                  <a:lnTo>
                    <a:pt x="114920" y="52998"/>
                  </a:lnTo>
                  <a:lnTo>
                    <a:pt x="52564" y="86455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62991" y="2663709"/>
              <a:ext cx="216160" cy="328663"/>
            </a:xfrm>
            <a:custGeom>
              <a:avLst/>
              <a:gdLst/>
              <a:ahLst/>
              <a:cxnLst/>
              <a:rect l="0" t="0" r="0" b="0"/>
              <a:pathLst>
                <a:path w="216160" h="328663">
                  <a:moveTo>
                    <a:pt x="5589" y="0"/>
                  </a:moveTo>
                  <a:lnTo>
                    <a:pt x="0" y="16768"/>
                  </a:lnTo>
                  <a:lnTo>
                    <a:pt x="4442" y="63451"/>
                  </a:lnTo>
                  <a:lnTo>
                    <a:pt x="13308" y="110957"/>
                  </a:lnTo>
                  <a:lnTo>
                    <a:pt x="22174" y="162078"/>
                  </a:lnTo>
                  <a:lnTo>
                    <a:pt x="25321" y="214270"/>
                  </a:lnTo>
                  <a:lnTo>
                    <a:pt x="27423" y="264439"/>
                  </a:lnTo>
                  <a:lnTo>
                    <a:pt x="32061" y="290664"/>
                  </a:lnTo>
                  <a:lnTo>
                    <a:pt x="31425" y="296721"/>
                  </a:lnTo>
                  <a:lnTo>
                    <a:pt x="28662" y="298420"/>
                  </a:lnTo>
                  <a:lnTo>
                    <a:pt x="24481" y="297213"/>
                  </a:lnTo>
                  <a:lnTo>
                    <a:pt x="16715" y="283393"/>
                  </a:lnTo>
                  <a:lnTo>
                    <a:pt x="8886" y="249305"/>
                  </a:lnTo>
                  <a:lnTo>
                    <a:pt x="9685" y="212689"/>
                  </a:lnTo>
                  <a:lnTo>
                    <a:pt x="15598" y="191625"/>
                  </a:lnTo>
                  <a:lnTo>
                    <a:pt x="26025" y="174464"/>
                  </a:lnTo>
                  <a:lnTo>
                    <a:pt x="32081" y="171292"/>
                  </a:lnTo>
                  <a:lnTo>
                    <a:pt x="38458" y="171516"/>
                  </a:lnTo>
                  <a:lnTo>
                    <a:pt x="45049" y="174006"/>
                  </a:lnTo>
                  <a:lnTo>
                    <a:pt x="65504" y="194277"/>
                  </a:lnTo>
                  <a:lnTo>
                    <a:pt x="88926" y="251116"/>
                  </a:lnTo>
                  <a:lnTo>
                    <a:pt x="107247" y="305120"/>
                  </a:lnTo>
                  <a:lnTo>
                    <a:pt x="114331" y="326292"/>
                  </a:lnTo>
                  <a:lnTo>
                    <a:pt x="116688" y="328662"/>
                  </a:lnTo>
                  <a:lnTo>
                    <a:pt x="118260" y="325563"/>
                  </a:lnTo>
                  <a:lnTo>
                    <a:pt x="126371" y="292557"/>
                  </a:lnTo>
                  <a:lnTo>
                    <a:pt x="141462" y="268138"/>
                  </a:lnTo>
                  <a:lnTo>
                    <a:pt x="198319" y="210626"/>
                  </a:lnTo>
                  <a:lnTo>
                    <a:pt x="207775" y="203588"/>
                  </a:lnTo>
                  <a:lnTo>
                    <a:pt x="212910" y="194217"/>
                  </a:lnTo>
                  <a:lnTo>
                    <a:pt x="215495" y="171327"/>
                  </a:lnTo>
                  <a:lnTo>
                    <a:pt x="212207" y="162181"/>
                  </a:lnTo>
                  <a:lnTo>
                    <a:pt x="199194" y="148900"/>
                  </a:lnTo>
                  <a:lnTo>
                    <a:pt x="189641" y="147230"/>
                  </a:lnTo>
                  <a:lnTo>
                    <a:pt x="166549" y="151613"/>
                  </a:lnTo>
                  <a:lnTo>
                    <a:pt x="146927" y="164480"/>
                  </a:lnTo>
                  <a:lnTo>
                    <a:pt x="131577" y="183067"/>
                  </a:lnTo>
                  <a:lnTo>
                    <a:pt x="117528" y="219839"/>
                  </a:lnTo>
                  <a:lnTo>
                    <a:pt x="114015" y="259200"/>
                  </a:lnTo>
                  <a:lnTo>
                    <a:pt x="117339" y="282486"/>
                  </a:lnTo>
                  <a:lnTo>
                    <a:pt x="125836" y="301415"/>
                  </a:lnTo>
                  <a:lnTo>
                    <a:pt x="131377" y="309738"/>
                  </a:lnTo>
                  <a:lnTo>
                    <a:pt x="139750" y="315286"/>
                  </a:lnTo>
                  <a:lnTo>
                    <a:pt x="172722" y="323096"/>
                  </a:lnTo>
                  <a:lnTo>
                    <a:pt x="216159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200248" y="2793275"/>
              <a:ext cx="168457" cy="165233"/>
            </a:xfrm>
            <a:custGeom>
              <a:avLst/>
              <a:gdLst/>
              <a:ahLst/>
              <a:cxnLst/>
              <a:rect l="0" t="0" r="0" b="0"/>
              <a:pathLst>
                <a:path w="168457" h="165233">
                  <a:moveTo>
                    <a:pt x="0" y="17833"/>
                  </a:moveTo>
                  <a:lnTo>
                    <a:pt x="9065" y="76450"/>
                  </a:lnTo>
                  <a:lnTo>
                    <a:pt x="21789" y="136167"/>
                  </a:lnTo>
                  <a:lnTo>
                    <a:pt x="26062" y="154654"/>
                  </a:lnTo>
                  <a:lnTo>
                    <a:pt x="25563" y="154671"/>
                  </a:lnTo>
                  <a:lnTo>
                    <a:pt x="16358" y="123892"/>
                  </a:lnTo>
                  <a:lnTo>
                    <a:pt x="12256" y="86173"/>
                  </a:lnTo>
                  <a:lnTo>
                    <a:pt x="17536" y="65364"/>
                  </a:lnTo>
                  <a:lnTo>
                    <a:pt x="40481" y="19500"/>
                  </a:lnTo>
                  <a:lnTo>
                    <a:pt x="56596" y="7656"/>
                  </a:lnTo>
                  <a:lnTo>
                    <a:pt x="90989" y="0"/>
                  </a:lnTo>
                  <a:lnTo>
                    <a:pt x="111020" y="4448"/>
                  </a:lnTo>
                  <a:lnTo>
                    <a:pt x="119637" y="8910"/>
                  </a:lnTo>
                  <a:lnTo>
                    <a:pt x="132331" y="23226"/>
                  </a:lnTo>
                  <a:lnTo>
                    <a:pt x="140702" y="42457"/>
                  </a:lnTo>
                  <a:lnTo>
                    <a:pt x="152106" y="100914"/>
                  </a:lnTo>
                  <a:lnTo>
                    <a:pt x="165494" y="148314"/>
                  </a:lnTo>
                  <a:lnTo>
                    <a:pt x="168456" y="1652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415281" y="2800580"/>
              <a:ext cx="100823" cy="158095"/>
            </a:xfrm>
            <a:custGeom>
              <a:avLst/>
              <a:gdLst/>
              <a:ahLst/>
              <a:cxnLst/>
              <a:rect l="0" t="0" r="0" b="0"/>
              <a:pathLst>
                <a:path w="100823" h="158095">
                  <a:moveTo>
                    <a:pt x="6066" y="10528"/>
                  </a:moveTo>
                  <a:lnTo>
                    <a:pt x="2946" y="53220"/>
                  </a:lnTo>
                  <a:lnTo>
                    <a:pt x="0" y="73956"/>
                  </a:lnTo>
                  <a:lnTo>
                    <a:pt x="10625" y="126376"/>
                  </a:lnTo>
                  <a:lnTo>
                    <a:pt x="26004" y="152348"/>
                  </a:lnTo>
                  <a:lnTo>
                    <a:pt x="33396" y="156548"/>
                  </a:lnTo>
                  <a:lnTo>
                    <a:pt x="50968" y="158094"/>
                  </a:lnTo>
                  <a:lnTo>
                    <a:pt x="58227" y="154529"/>
                  </a:lnTo>
                  <a:lnTo>
                    <a:pt x="69413" y="141209"/>
                  </a:lnTo>
                  <a:lnTo>
                    <a:pt x="93511" y="83684"/>
                  </a:lnTo>
                  <a:lnTo>
                    <a:pt x="99859" y="26300"/>
                  </a:lnTo>
                  <a:lnTo>
                    <a:pt x="10082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1589803" y="2780600"/>
              <a:ext cx="349279" cy="160726"/>
            </a:xfrm>
            <a:custGeom>
              <a:avLst/>
              <a:gdLst/>
              <a:ahLst/>
              <a:cxnLst/>
              <a:rect l="0" t="0" r="0" b="0"/>
              <a:pathLst>
                <a:path w="349279" h="160726">
                  <a:moveTo>
                    <a:pt x="0" y="83151"/>
                  </a:moveTo>
                  <a:lnTo>
                    <a:pt x="17958" y="137026"/>
                  </a:lnTo>
                  <a:lnTo>
                    <a:pt x="25858" y="160725"/>
                  </a:lnTo>
                  <a:lnTo>
                    <a:pt x="22999" y="147470"/>
                  </a:lnTo>
                  <a:lnTo>
                    <a:pt x="24560" y="101662"/>
                  </a:lnTo>
                  <a:lnTo>
                    <a:pt x="35787" y="47553"/>
                  </a:lnTo>
                  <a:lnTo>
                    <a:pt x="42575" y="39532"/>
                  </a:lnTo>
                  <a:lnTo>
                    <a:pt x="51780" y="35354"/>
                  </a:lnTo>
                  <a:lnTo>
                    <a:pt x="62596" y="33739"/>
                  </a:lnTo>
                  <a:lnTo>
                    <a:pt x="72146" y="36172"/>
                  </a:lnTo>
                  <a:lnTo>
                    <a:pt x="88997" y="48233"/>
                  </a:lnTo>
                  <a:lnTo>
                    <a:pt x="101165" y="71531"/>
                  </a:lnTo>
                  <a:lnTo>
                    <a:pt x="106048" y="85933"/>
                  </a:lnTo>
                  <a:lnTo>
                    <a:pt x="110473" y="90855"/>
                  </a:lnTo>
                  <a:lnTo>
                    <a:pt x="114592" y="89457"/>
                  </a:lnTo>
                  <a:lnTo>
                    <a:pt x="154962" y="35234"/>
                  </a:lnTo>
                  <a:lnTo>
                    <a:pt x="164139" y="31319"/>
                  </a:lnTo>
                  <a:lnTo>
                    <a:pt x="186814" y="30089"/>
                  </a:lnTo>
                  <a:lnTo>
                    <a:pt x="195903" y="34908"/>
                  </a:lnTo>
                  <a:lnTo>
                    <a:pt x="209120" y="52741"/>
                  </a:lnTo>
                  <a:lnTo>
                    <a:pt x="222640" y="112696"/>
                  </a:lnTo>
                  <a:lnTo>
                    <a:pt x="225636" y="123905"/>
                  </a:lnTo>
                  <a:lnTo>
                    <a:pt x="229972" y="129037"/>
                  </a:lnTo>
                  <a:lnTo>
                    <a:pt x="235203" y="130119"/>
                  </a:lnTo>
                  <a:lnTo>
                    <a:pt x="241030" y="128501"/>
                  </a:lnTo>
                  <a:lnTo>
                    <a:pt x="267193" y="109093"/>
                  </a:lnTo>
                  <a:lnTo>
                    <a:pt x="289088" y="90708"/>
                  </a:lnTo>
                  <a:lnTo>
                    <a:pt x="331957" y="64057"/>
                  </a:lnTo>
                  <a:lnTo>
                    <a:pt x="348442" y="38499"/>
                  </a:lnTo>
                  <a:lnTo>
                    <a:pt x="349278" y="28816"/>
                  </a:lnTo>
                  <a:lnTo>
                    <a:pt x="343967" y="8700"/>
                  </a:lnTo>
                  <a:lnTo>
                    <a:pt x="338106" y="3101"/>
                  </a:lnTo>
                  <a:lnTo>
                    <a:pt x="330689" y="538"/>
                  </a:lnTo>
                  <a:lnTo>
                    <a:pt x="322235" y="0"/>
                  </a:lnTo>
                  <a:lnTo>
                    <a:pt x="314259" y="3150"/>
                  </a:lnTo>
                  <a:lnTo>
                    <a:pt x="299158" y="16010"/>
                  </a:lnTo>
                  <a:lnTo>
                    <a:pt x="277502" y="48569"/>
                  </a:lnTo>
                  <a:lnTo>
                    <a:pt x="267446" y="87852"/>
                  </a:lnTo>
                  <a:lnTo>
                    <a:pt x="271333" y="109027"/>
                  </a:lnTo>
                  <a:lnTo>
                    <a:pt x="275645" y="117949"/>
                  </a:lnTo>
                  <a:lnTo>
                    <a:pt x="289795" y="130982"/>
                  </a:lnTo>
                  <a:lnTo>
                    <a:pt x="298481" y="136095"/>
                  </a:lnTo>
                  <a:lnTo>
                    <a:pt x="317492" y="138657"/>
                  </a:lnTo>
                  <a:lnTo>
                    <a:pt x="347440" y="1357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017620" y="2808879"/>
              <a:ext cx="88080" cy="135162"/>
            </a:xfrm>
            <a:custGeom>
              <a:avLst/>
              <a:gdLst/>
              <a:ahLst/>
              <a:cxnLst/>
              <a:rect l="0" t="0" r="0" b="0"/>
              <a:pathLst>
                <a:path w="88080" h="135162">
                  <a:moveTo>
                    <a:pt x="3851" y="44343"/>
                  </a:moveTo>
                  <a:lnTo>
                    <a:pt x="9440" y="106436"/>
                  </a:lnTo>
                  <a:lnTo>
                    <a:pt x="24094" y="133191"/>
                  </a:lnTo>
                  <a:lnTo>
                    <a:pt x="26705" y="135161"/>
                  </a:lnTo>
                  <a:lnTo>
                    <a:pt x="27276" y="132964"/>
                  </a:lnTo>
                  <a:lnTo>
                    <a:pt x="23621" y="119995"/>
                  </a:lnTo>
                  <a:lnTo>
                    <a:pt x="1328" y="60299"/>
                  </a:lnTo>
                  <a:lnTo>
                    <a:pt x="0" y="36227"/>
                  </a:lnTo>
                  <a:lnTo>
                    <a:pt x="1284" y="24895"/>
                  </a:lnTo>
                  <a:lnTo>
                    <a:pt x="6819" y="16170"/>
                  </a:lnTo>
                  <a:lnTo>
                    <a:pt x="25447" y="3356"/>
                  </a:lnTo>
                  <a:lnTo>
                    <a:pt x="46205" y="0"/>
                  </a:lnTo>
                  <a:lnTo>
                    <a:pt x="88079" y="22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155596" y="2852674"/>
              <a:ext cx="150146" cy="127080"/>
            </a:xfrm>
            <a:custGeom>
              <a:avLst/>
              <a:gdLst/>
              <a:ahLst/>
              <a:cxnLst/>
              <a:rect l="0" t="0" r="0" b="0"/>
              <a:pathLst>
                <a:path w="150146" h="127080">
                  <a:moveTo>
                    <a:pt x="97502" y="21605"/>
                  </a:moveTo>
                  <a:lnTo>
                    <a:pt x="86324" y="4838"/>
                  </a:lnTo>
                  <a:lnTo>
                    <a:pt x="79521" y="1069"/>
                  </a:lnTo>
                  <a:lnTo>
                    <a:pt x="62604" y="0"/>
                  </a:lnTo>
                  <a:lnTo>
                    <a:pt x="33350" y="11564"/>
                  </a:lnTo>
                  <a:lnTo>
                    <a:pt x="19077" y="26501"/>
                  </a:lnTo>
                  <a:lnTo>
                    <a:pt x="382" y="64687"/>
                  </a:lnTo>
                  <a:lnTo>
                    <a:pt x="0" y="74893"/>
                  </a:lnTo>
                  <a:lnTo>
                    <a:pt x="5815" y="95591"/>
                  </a:lnTo>
                  <a:lnTo>
                    <a:pt x="22242" y="121386"/>
                  </a:lnTo>
                  <a:lnTo>
                    <a:pt x="30951" y="125561"/>
                  </a:lnTo>
                  <a:lnTo>
                    <a:pt x="53106" y="127079"/>
                  </a:lnTo>
                  <a:lnTo>
                    <a:pt x="72311" y="120735"/>
                  </a:lnTo>
                  <a:lnTo>
                    <a:pt x="80708" y="115768"/>
                  </a:lnTo>
                  <a:lnTo>
                    <a:pt x="93158" y="97771"/>
                  </a:lnTo>
                  <a:lnTo>
                    <a:pt x="98115" y="86420"/>
                  </a:lnTo>
                  <a:lnTo>
                    <a:pt x="102590" y="82363"/>
                  </a:lnTo>
                  <a:lnTo>
                    <a:pt x="106743" y="83167"/>
                  </a:lnTo>
                  <a:lnTo>
                    <a:pt x="150145" y="1268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389969" y="2642653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0" y="58616"/>
                  </a:lnTo>
                  <a:lnTo>
                    <a:pt x="8333" y="121452"/>
                  </a:lnTo>
                  <a:lnTo>
                    <a:pt x="10094" y="181528"/>
                  </a:lnTo>
                  <a:lnTo>
                    <a:pt x="4377" y="244520"/>
                  </a:lnTo>
                  <a:lnTo>
                    <a:pt x="15076" y="304251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295212" y="2779523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67878" y="3119"/>
                  </a:lnTo>
                  <a:lnTo>
                    <a:pt x="115049" y="14654"/>
                  </a:lnTo>
                  <a:lnTo>
                    <a:pt x="65414" y="24749"/>
                  </a:lnTo>
                  <a:lnTo>
                    <a:pt x="11041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505137" y="2826576"/>
              <a:ext cx="120405" cy="134403"/>
            </a:xfrm>
            <a:custGeom>
              <a:avLst/>
              <a:gdLst/>
              <a:ahLst/>
              <a:cxnLst/>
              <a:rect l="0" t="0" r="0" b="0"/>
              <a:pathLst>
                <a:path w="120405" h="134403">
                  <a:moveTo>
                    <a:pt x="95401" y="5589"/>
                  </a:moveTo>
                  <a:lnTo>
                    <a:pt x="78634" y="0"/>
                  </a:lnTo>
                  <a:lnTo>
                    <a:pt x="61043" y="3495"/>
                  </a:lnTo>
                  <a:lnTo>
                    <a:pt x="34528" y="18617"/>
                  </a:lnTo>
                  <a:lnTo>
                    <a:pt x="11854" y="41035"/>
                  </a:lnTo>
                  <a:lnTo>
                    <a:pt x="4608" y="50277"/>
                  </a:lnTo>
                  <a:lnTo>
                    <a:pt x="948" y="59947"/>
                  </a:lnTo>
                  <a:lnTo>
                    <a:pt x="0" y="80051"/>
                  </a:lnTo>
                  <a:lnTo>
                    <a:pt x="11632" y="111101"/>
                  </a:lnTo>
                  <a:lnTo>
                    <a:pt x="26585" y="125793"/>
                  </a:lnTo>
                  <a:lnTo>
                    <a:pt x="35486" y="131349"/>
                  </a:lnTo>
                  <a:lnTo>
                    <a:pt x="54734" y="134402"/>
                  </a:lnTo>
                  <a:lnTo>
                    <a:pt x="64781" y="133579"/>
                  </a:lnTo>
                  <a:lnTo>
                    <a:pt x="82182" y="126425"/>
                  </a:lnTo>
                  <a:lnTo>
                    <a:pt x="90098" y="121241"/>
                  </a:lnTo>
                  <a:lnTo>
                    <a:pt x="102013" y="106123"/>
                  </a:lnTo>
                  <a:lnTo>
                    <a:pt x="119194" y="67822"/>
                  </a:lnTo>
                  <a:lnTo>
                    <a:pt x="120404" y="47286"/>
                  </a:lnTo>
                  <a:lnTo>
                    <a:pt x="119089" y="36897"/>
                  </a:lnTo>
                  <a:lnTo>
                    <a:pt x="114703" y="28801"/>
                  </a:lnTo>
                  <a:lnTo>
                    <a:pt x="84873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2705823" y="2821637"/>
              <a:ext cx="94758" cy="140457"/>
            </a:xfrm>
            <a:custGeom>
              <a:avLst/>
              <a:gdLst/>
              <a:ahLst/>
              <a:cxnLst/>
              <a:rect l="0" t="0" r="0" b="0"/>
              <a:pathLst>
                <a:path w="94758" h="140457">
                  <a:moveTo>
                    <a:pt x="0" y="52642"/>
                  </a:moveTo>
                  <a:lnTo>
                    <a:pt x="19129" y="116070"/>
                  </a:lnTo>
                  <a:lnTo>
                    <a:pt x="33094" y="140456"/>
                  </a:lnTo>
                  <a:lnTo>
                    <a:pt x="33761" y="139261"/>
                  </a:lnTo>
                  <a:lnTo>
                    <a:pt x="26426" y="112126"/>
                  </a:lnTo>
                  <a:lnTo>
                    <a:pt x="5098" y="59566"/>
                  </a:lnTo>
                  <a:lnTo>
                    <a:pt x="3399" y="46729"/>
                  </a:lnTo>
                  <a:lnTo>
                    <a:pt x="5776" y="37002"/>
                  </a:lnTo>
                  <a:lnTo>
                    <a:pt x="10870" y="29347"/>
                  </a:lnTo>
                  <a:lnTo>
                    <a:pt x="25888" y="17723"/>
                  </a:lnTo>
                  <a:lnTo>
                    <a:pt x="54074" y="5771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071042" y="2765774"/>
              <a:ext cx="161208" cy="171677"/>
            </a:xfrm>
            <a:custGeom>
              <a:avLst/>
              <a:gdLst/>
              <a:ahLst/>
              <a:cxnLst/>
              <a:rect l="0" t="0" r="0" b="0"/>
              <a:pathLst>
                <a:path w="161208" h="171677">
                  <a:moveTo>
                    <a:pt x="161207" y="76920"/>
                  </a:moveTo>
                  <a:lnTo>
                    <a:pt x="145565" y="58939"/>
                  </a:lnTo>
                  <a:lnTo>
                    <a:pt x="120773" y="18357"/>
                  </a:lnTo>
                  <a:lnTo>
                    <a:pt x="95414" y="2116"/>
                  </a:lnTo>
                  <a:lnTo>
                    <a:pt x="75813" y="0"/>
                  </a:lnTo>
                  <a:lnTo>
                    <a:pt x="65673" y="1073"/>
                  </a:lnTo>
                  <a:lnTo>
                    <a:pt x="48167" y="11625"/>
                  </a:lnTo>
                  <a:lnTo>
                    <a:pt x="33758" y="28013"/>
                  </a:lnTo>
                  <a:lnTo>
                    <a:pt x="7308" y="87776"/>
                  </a:lnTo>
                  <a:lnTo>
                    <a:pt x="0" y="108651"/>
                  </a:lnTo>
                  <a:lnTo>
                    <a:pt x="2212" y="129627"/>
                  </a:lnTo>
                  <a:lnTo>
                    <a:pt x="6077" y="140134"/>
                  </a:lnTo>
                  <a:lnTo>
                    <a:pt x="13333" y="145969"/>
                  </a:lnTo>
                  <a:lnTo>
                    <a:pt x="33874" y="149332"/>
                  </a:lnTo>
                  <a:lnTo>
                    <a:pt x="52362" y="143808"/>
                  </a:lnTo>
                  <a:lnTo>
                    <a:pt x="68377" y="132384"/>
                  </a:lnTo>
                  <a:lnTo>
                    <a:pt x="89378" y="106222"/>
                  </a:lnTo>
                  <a:lnTo>
                    <a:pt x="111396" y="55562"/>
                  </a:lnTo>
                  <a:lnTo>
                    <a:pt x="113961" y="53323"/>
                  </a:lnTo>
                  <a:lnTo>
                    <a:pt x="115672" y="56509"/>
                  </a:lnTo>
                  <a:lnTo>
                    <a:pt x="116402" y="71358"/>
                  </a:lnTo>
                  <a:lnTo>
                    <a:pt x="112576" y="99449"/>
                  </a:lnTo>
                  <a:lnTo>
                    <a:pt x="115417" y="119688"/>
                  </a:lnTo>
                  <a:lnTo>
                    <a:pt x="123698" y="137262"/>
                  </a:lnTo>
                  <a:lnTo>
                    <a:pt x="150678" y="1716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237188" y="2790227"/>
              <a:ext cx="121404" cy="126167"/>
            </a:xfrm>
            <a:custGeom>
              <a:avLst/>
              <a:gdLst/>
              <a:ahLst/>
              <a:cxnLst/>
              <a:rect l="0" t="0" r="0" b="0"/>
              <a:pathLst>
                <a:path w="121404" h="126167">
                  <a:moveTo>
                    <a:pt x="5589" y="41938"/>
                  </a:moveTo>
                  <a:lnTo>
                    <a:pt x="0" y="58706"/>
                  </a:lnTo>
                  <a:lnTo>
                    <a:pt x="375" y="76297"/>
                  </a:lnTo>
                  <a:lnTo>
                    <a:pt x="10968" y="119513"/>
                  </a:lnTo>
                  <a:lnTo>
                    <a:pt x="939" y="90932"/>
                  </a:lnTo>
                  <a:lnTo>
                    <a:pt x="793" y="71902"/>
                  </a:lnTo>
                  <a:lnTo>
                    <a:pt x="8467" y="15772"/>
                  </a:lnTo>
                  <a:lnTo>
                    <a:pt x="22076" y="1843"/>
                  </a:lnTo>
                  <a:lnTo>
                    <a:pt x="30618" y="0"/>
                  </a:lnTo>
                  <a:lnTo>
                    <a:pt x="49468" y="4192"/>
                  </a:lnTo>
                  <a:lnTo>
                    <a:pt x="74223" y="19706"/>
                  </a:lnTo>
                  <a:lnTo>
                    <a:pt x="86006" y="38686"/>
                  </a:lnTo>
                  <a:lnTo>
                    <a:pt x="110540" y="101704"/>
                  </a:lnTo>
                  <a:lnTo>
                    <a:pt x="121403" y="1261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413667" y="2675501"/>
              <a:ext cx="117606" cy="267178"/>
            </a:xfrm>
            <a:custGeom>
              <a:avLst/>
              <a:gdLst/>
              <a:ahLst/>
              <a:cxnLst/>
              <a:rect l="0" t="0" r="0" b="0"/>
              <a:pathLst>
                <a:path w="117606" h="267178">
                  <a:moveTo>
                    <a:pt x="92322" y="125079"/>
                  </a:moveTo>
                  <a:lnTo>
                    <a:pt x="49630" y="128198"/>
                  </a:lnTo>
                  <a:lnTo>
                    <a:pt x="39295" y="130668"/>
                  </a:lnTo>
                  <a:lnTo>
                    <a:pt x="31234" y="135824"/>
                  </a:lnTo>
                  <a:lnTo>
                    <a:pt x="19159" y="150912"/>
                  </a:lnTo>
                  <a:lnTo>
                    <a:pt x="5783" y="184726"/>
                  </a:lnTo>
                  <a:lnTo>
                    <a:pt x="0" y="224380"/>
                  </a:lnTo>
                  <a:lnTo>
                    <a:pt x="4887" y="245642"/>
                  </a:lnTo>
                  <a:lnTo>
                    <a:pt x="9465" y="254587"/>
                  </a:lnTo>
                  <a:lnTo>
                    <a:pt x="17197" y="260551"/>
                  </a:lnTo>
                  <a:lnTo>
                    <a:pt x="38266" y="267177"/>
                  </a:lnTo>
                  <a:lnTo>
                    <a:pt x="48096" y="265434"/>
                  </a:lnTo>
                  <a:lnTo>
                    <a:pt x="65257" y="254139"/>
                  </a:lnTo>
                  <a:lnTo>
                    <a:pt x="88072" y="222461"/>
                  </a:lnTo>
                  <a:lnTo>
                    <a:pt x="108337" y="169835"/>
                  </a:lnTo>
                  <a:lnTo>
                    <a:pt x="117605" y="128331"/>
                  </a:lnTo>
                  <a:lnTo>
                    <a:pt x="114561" y="72386"/>
                  </a:lnTo>
                  <a:lnTo>
                    <a:pt x="108023" y="21864"/>
                  </a:lnTo>
                  <a:lnTo>
                    <a:pt x="102790" y="12985"/>
                  </a:lnTo>
                  <a:lnTo>
                    <a:pt x="87616" y="0"/>
                  </a:lnTo>
                  <a:lnTo>
                    <a:pt x="82166" y="749"/>
                  </a:lnTo>
                  <a:lnTo>
                    <a:pt x="78532" y="5927"/>
                  </a:lnTo>
                  <a:lnTo>
                    <a:pt x="73418" y="38692"/>
                  </a:lnTo>
                  <a:lnTo>
                    <a:pt x="77279" y="96577"/>
                  </a:lnTo>
                  <a:lnTo>
                    <a:pt x="92652" y="155684"/>
                  </a:lnTo>
                  <a:lnTo>
                    <a:pt x="113379" y="2093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828484" y="2631482"/>
              <a:ext cx="267755" cy="318216"/>
            </a:xfrm>
            <a:custGeom>
              <a:avLst/>
              <a:gdLst/>
              <a:ahLst/>
              <a:cxnLst/>
              <a:rect l="0" t="0" r="0" b="0"/>
              <a:pathLst>
                <a:path w="267755" h="318216">
                  <a:moveTo>
                    <a:pt x="130231" y="179626"/>
                  </a:moveTo>
                  <a:lnTo>
                    <a:pt x="112250" y="163985"/>
                  </a:lnTo>
                  <a:lnTo>
                    <a:pt x="95333" y="155907"/>
                  </a:lnTo>
                  <a:lnTo>
                    <a:pt x="60489" y="150372"/>
                  </a:lnTo>
                  <a:lnTo>
                    <a:pt x="40353" y="155316"/>
                  </a:lnTo>
                  <a:lnTo>
                    <a:pt x="31708" y="159910"/>
                  </a:lnTo>
                  <a:lnTo>
                    <a:pt x="18982" y="174373"/>
                  </a:lnTo>
                  <a:lnTo>
                    <a:pt x="1281" y="212254"/>
                  </a:lnTo>
                  <a:lnTo>
                    <a:pt x="0" y="232732"/>
                  </a:lnTo>
                  <a:lnTo>
                    <a:pt x="8710" y="274474"/>
                  </a:lnTo>
                  <a:lnTo>
                    <a:pt x="23905" y="300406"/>
                  </a:lnTo>
                  <a:lnTo>
                    <a:pt x="39691" y="312465"/>
                  </a:lnTo>
                  <a:lnTo>
                    <a:pt x="48814" y="317319"/>
                  </a:lnTo>
                  <a:lnTo>
                    <a:pt x="58405" y="318215"/>
                  </a:lnTo>
                  <a:lnTo>
                    <a:pt x="78421" y="312971"/>
                  </a:lnTo>
                  <a:lnTo>
                    <a:pt x="95896" y="299722"/>
                  </a:lnTo>
                  <a:lnTo>
                    <a:pt x="110291" y="282135"/>
                  </a:lnTo>
                  <a:lnTo>
                    <a:pt x="132963" y="226314"/>
                  </a:lnTo>
                  <a:lnTo>
                    <a:pt x="139219" y="164889"/>
                  </a:lnTo>
                  <a:lnTo>
                    <a:pt x="137335" y="103362"/>
                  </a:lnTo>
                  <a:lnTo>
                    <a:pt x="131634" y="40820"/>
                  </a:lnTo>
                  <a:lnTo>
                    <a:pt x="125058" y="3188"/>
                  </a:lnTo>
                  <a:lnTo>
                    <a:pt x="122102" y="0"/>
                  </a:lnTo>
                  <a:lnTo>
                    <a:pt x="118963" y="2553"/>
                  </a:lnTo>
                  <a:lnTo>
                    <a:pt x="115700" y="8935"/>
                  </a:lnTo>
                  <a:lnTo>
                    <a:pt x="110033" y="65829"/>
                  </a:lnTo>
                  <a:lnTo>
                    <a:pt x="114933" y="120363"/>
                  </a:lnTo>
                  <a:lnTo>
                    <a:pt x="125996" y="176196"/>
                  </a:lnTo>
                  <a:lnTo>
                    <a:pt x="132514" y="232284"/>
                  </a:lnTo>
                  <a:lnTo>
                    <a:pt x="135262" y="246317"/>
                  </a:lnTo>
                  <a:lnTo>
                    <a:pt x="139434" y="253333"/>
                  </a:lnTo>
                  <a:lnTo>
                    <a:pt x="144555" y="255670"/>
                  </a:lnTo>
                  <a:lnTo>
                    <a:pt x="150309" y="254889"/>
                  </a:lnTo>
                  <a:lnTo>
                    <a:pt x="162941" y="244662"/>
                  </a:lnTo>
                  <a:lnTo>
                    <a:pt x="198229" y="209118"/>
                  </a:lnTo>
                  <a:lnTo>
                    <a:pt x="255931" y="168462"/>
                  </a:lnTo>
                  <a:lnTo>
                    <a:pt x="263164" y="161655"/>
                  </a:lnTo>
                  <a:lnTo>
                    <a:pt x="266816" y="153607"/>
                  </a:lnTo>
                  <a:lnTo>
                    <a:pt x="267754" y="135307"/>
                  </a:lnTo>
                  <a:lnTo>
                    <a:pt x="264027" y="127853"/>
                  </a:lnTo>
                  <a:lnTo>
                    <a:pt x="250527" y="116452"/>
                  </a:lnTo>
                  <a:lnTo>
                    <a:pt x="243184" y="115283"/>
                  </a:lnTo>
                  <a:lnTo>
                    <a:pt x="235948" y="116844"/>
                  </a:lnTo>
                  <a:lnTo>
                    <a:pt x="201936" y="136159"/>
                  </a:lnTo>
                  <a:lnTo>
                    <a:pt x="188226" y="152119"/>
                  </a:lnTo>
                  <a:lnTo>
                    <a:pt x="179403" y="172080"/>
                  </a:lnTo>
                  <a:lnTo>
                    <a:pt x="175606" y="208456"/>
                  </a:lnTo>
                  <a:lnTo>
                    <a:pt x="178864" y="231044"/>
                  </a:lnTo>
                  <a:lnTo>
                    <a:pt x="187330" y="249662"/>
                  </a:lnTo>
                  <a:lnTo>
                    <a:pt x="192863" y="257902"/>
                  </a:lnTo>
                  <a:lnTo>
                    <a:pt x="201232" y="263396"/>
                  </a:lnTo>
                  <a:lnTo>
                    <a:pt x="223008" y="269500"/>
                  </a:lnTo>
                  <a:lnTo>
                    <a:pt x="238925" y="269093"/>
                  </a:lnTo>
                  <a:lnTo>
                    <a:pt x="256573" y="2638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169285" y="2807719"/>
              <a:ext cx="94757" cy="150789"/>
            </a:xfrm>
            <a:custGeom>
              <a:avLst/>
              <a:gdLst/>
              <a:ahLst/>
              <a:cxnLst/>
              <a:rect l="0" t="0" r="0" b="0"/>
              <a:pathLst>
                <a:path w="94757" h="150789">
                  <a:moveTo>
                    <a:pt x="0" y="45503"/>
                  </a:moveTo>
                  <a:lnTo>
                    <a:pt x="3119" y="88195"/>
                  </a:lnTo>
                  <a:lnTo>
                    <a:pt x="15618" y="133317"/>
                  </a:lnTo>
                  <a:lnTo>
                    <a:pt x="5840" y="99398"/>
                  </a:lnTo>
                  <a:lnTo>
                    <a:pt x="2323" y="41808"/>
                  </a:lnTo>
                  <a:lnTo>
                    <a:pt x="6101" y="16955"/>
                  </a:lnTo>
                  <a:lnTo>
                    <a:pt x="12256" y="8923"/>
                  </a:lnTo>
                  <a:lnTo>
                    <a:pt x="31573" y="0"/>
                  </a:lnTo>
                  <a:lnTo>
                    <a:pt x="40936" y="1130"/>
                  </a:lnTo>
                  <a:lnTo>
                    <a:pt x="57578" y="11744"/>
                  </a:lnTo>
                  <a:lnTo>
                    <a:pt x="74512" y="37450"/>
                  </a:lnTo>
                  <a:lnTo>
                    <a:pt x="89544" y="79917"/>
                  </a:lnTo>
                  <a:lnTo>
                    <a:pt x="93727" y="129727"/>
                  </a:lnTo>
                  <a:lnTo>
                    <a:pt x="94756" y="1507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329800" y="2790051"/>
              <a:ext cx="110376" cy="139799"/>
            </a:xfrm>
            <a:custGeom>
              <a:avLst/>
              <a:gdLst/>
              <a:ahLst/>
              <a:cxnLst/>
              <a:rect l="0" t="0" r="0" b="0"/>
              <a:pathLst>
                <a:path w="110376" h="139799">
                  <a:moveTo>
                    <a:pt x="50055" y="0"/>
                  </a:moveTo>
                  <a:lnTo>
                    <a:pt x="15308" y="37087"/>
                  </a:lnTo>
                  <a:lnTo>
                    <a:pt x="6146" y="55088"/>
                  </a:lnTo>
                  <a:lnTo>
                    <a:pt x="0" y="90542"/>
                  </a:lnTo>
                  <a:lnTo>
                    <a:pt x="4802" y="110821"/>
                  </a:lnTo>
                  <a:lnTo>
                    <a:pt x="9358" y="119504"/>
                  </a:lnTo>
                  <a:lnTo>
                    <a:pt x="23778" y="132272"/>
                  </a:lnTo>
                  <a:lnTo>
                    <a:pt x="32537" y="137315"/>
                  </a:lnTo>
                  <a:lnTo>
                    <a:pt x="51628" y="139798"/>
                  </a:lnTo>
                  <a:lnTo>
                    <a:pt x="70641" y="135832"/>
                  </a:lnTo>
                  <a:lnTo>
                    <a:pt x="86890" y="126271"/>
                  </a:lnTo>
                  <a:lnTo>
                    <a:pt x="98792" y="111103"/>
                  </a:lnTo>
                  <a:lnTo>
                    <a:pt x="106810" y="91493"/>
                  </a:lnTo>
                  <a:lnTo>
                    <a:pt x="110375" y="67180"/>
                  </a:lnTo>
                  <a:lnTo>
                    <a:pt x="105720" y="43896"/>
                  </a:lnTo>
                  <a:lnTo>
                    <a:pt x="8164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464083" y="2774208"/>
              <a:ext cx="189514" cy="144540"/>
            </a:xfrm>
            <a:custGeom>
              <a:avLst/>
              <a:gdLst/>
              <a:ahLst/>
              <a:cxnLst/>
              <a:rect l="0" t="0" r="0" b="0"/>
              <a:pathLst>
                <a:path w="189514" h="144540">
                  <a:moveTo>
                    <a:pt x="0" y="15843"/>
                  </a:moveTo>
                  <a:lnTo>
                    <a:pt x="17958" y="78124"/>
                  </a:lnTo>
                  <a:lnTo>
                    <a:pt x="35149" y="140451"/>
                  </a:lnTo>
                  <a:lnTo>
                    <a:pt x="35131" y="144539"/>
                  </a:lnTo>
                  <a:lnTo>
                    <a:pt x="32779" y="143754"/>
                  </a:lnTo>
                  <a:lnTo>
                    <a:pt x="25097" y="133524"/>
                  </a:lnTo>
                  <a:lnTo>
                    <a:pt x="7089" y="77224"/>
                  </a:lnTo>
                  <a:lnTo>
                    <a:pt x="2100" y="33900"/>
                  </a:lnTo>
                  <a:lnTo>
                    <a:pt x="7173" y="11780"/>
                  </a:lnTo>
                  <a:lnTo>
                    <a:pt x="11801" y="2606"/>
                  </a:lnTo>
                  <a:lnTo>
                    <a:pt x="17226" y="0"/>
                  </a:lnTo>
                  <a:lnTo>
                    <a:pt x="23183" y="1771"/>
                  </a:lnTo>
                  <a:lnTo>
                    <a:pt x="56432" y="31971"/>
                  </a:lnTo>
                  <a:lnTo>
                    <a:pt x="70314" y="49918"/>
                  </a:lnTo>
                  <a:lnTo>
                    <a:pt x="76122" y="52597"/>
                  </a:lnTo>
                  <a:lnTo>
                    <a:pt x="81163" y="50875"/>
                  </a:lnTo>
                  <a:lnTo>
                    <a:pt x="89885" y="39602"/>
                  </a:lnTo>
                  <a:lnTo>
                    <a:pt x="97661" y="22893"/>
                  </a:lnTo>
                  <a:lnTo>
                    <a:pt x="111255" y="10008"/>
                  </a:lnTo>
                  <a:lnTo>
                    <a:pt x="119793" y="4934"/>
                  </a:lnTo>
                  <a:lnTo>
                    <a:pt x="127825" y="3891"/>
                  </a:lnTo>
                  <a:lnTo>
                    <a:pt x="142989" y="8972"/>
                  </a:lnTo>
                  <a:lnTo>
                    <a:pt x="154407" y="22148"/>
                  </a:lnTo>
                  <a:lnTo>
                    <a:pt x="178675" y="79568"/>
                  </a:lnTo>
                  <a:lnTo>
                    <a:pt x="189513" y="1211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711178" y="2768994"/>
              <a:ext cx="26647" cy="147400"/>
            </a:xfrm>
            <a:custGeom>
              <a:avLst/>
              <a:gdLst/>
              <a:ahLst/>
              <a:cxnLst/>
              <a:rect l="0" t="0" r="0" b="0"/>
              <a:pathLst>
                <a:path w="26647" h="147400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6584" y="104879"/>
                  </a:lnTo>
                  <a:lnTo>
                    <a:pt x="26646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4674653" y="26742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800995" y="2793871"/>
              <a:ext cx="136872" cy="124253"/>
            </a:xfrm>
            <a:custGeom>
              <a:avLst/>
              <a:gdLst/>
              <a:ahLst/>
              <a:cxnLst/>
              <a:rect l="0" t="0" r="0" b="0"/>
              <a:pathLst>
                <a:path w="136872" h="124253">
                  <a:moveTo>
                    <a:pt x="0" y="38294"/>
                  </a:moveTo>
                  <a:lnTo>
                    <a:pt x="8333" y="75772"/>
                  </a:lnTo>
                  <a:lnTo>
                    <a:pt x="16305" y="124252"/>
                  </a:lnTo>
                  <a:lnTo>
                    <a:pt x="11520" y="77445"/>
                  </a:lnTo>
                  <a:lnTo>
                    <a:pt x="16412" y="34947"/>
                  </a:lnTo>
                  <a:lnTo>
                    <a:pt x="25232" y="13020"/>
                  </a:lnTo>
                  <a:lnTo>
                    <a:pt x="30859" y="3897"/>
                  </a:lnTo>
                  <a:lnTo>
                    <a:pt x="38120" y="155"/>
                  </a:lnTo>
                  <a:lnTo>
                    <a:pt x="46470" y="0"/>
                  </a:lnTo>
                  <a:lnTo>
                    <a:pt x="63937" y="6067"/>
                  </a:lnTo>
                  <a:lnTo>
                    <a:pt x="101414" y="35625"/>
                  </a:lnTo>
                  <a:lnTo>
                    <a:pt x="125370" y="78324"/>
                  </a:lnTo>
                  <a:lnTo>
                    <a:pt x="136871" y="1014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993861" y="2799869"/>
              <a:ext cx="175632" cy="149754"/>
            </a:xfrm>
            <a:custGeom>
              <a:avLst/>
              <a:gdLst/>
              <a:ahLst/>
              <a:cxnLst/>
              <a:rect l="0" t="0" r="0" b="0"/>
              <a:pathLst>
                <a:path w="175632" h="149754">
                  <a:moveTo>
                    <a:pt x="112460" y="42825"/>
                  </a:moveTo>
                  <a:lnTo>
                    <a:pt x="106871" y="26057"/>
                  </a:lnTo>
                  <a:lnTo>
                    <a:pt x="94768" y="11586"/>
                  </a:lnTo>
                  <a:lnTo>
                    <a:pt x="86628" y="4451"/>
                  </a:lnTo>
                  <a:lnTo>
                    <a:pt x="77691" y="865"/>
                  </a:lnTo>
                  <a:lnTo>
                    <a:pt x="58403" y="0"/>
                  </a:lnTo>
                  <a:lnTo>
                    <a:pt x="27813" y="11679"/>
                  </a:lnTo>
                  <a:lnTo>
                    <a:pt x="13228" y="26642"/>
                  </a:lnTo>
                  <a:lnTo>
                    <a:pt x="4016" y="46161"/>
                  </a:lnTo>
                  <a:lnTo>
                    <a:pt x="0" y="82288"/>
                  </a:lnTo>
                  <a:lnTo>
                    <a:pt x="3206" y="104818"/>
                  </a:lnTo>
                  <a:lnTo>
                    <a:pt x="11650" y="123410"/>
                  </a:lnTo>
                  <a:lnTo>
                    <a:pt x="17178" y="131643"/>
                  </a:lnTo>
                  <a:lnTo>
                    <a:pt x="32677" y="143911"/>
                  </a:lnTo>
                  <a:lnTo>
                    <a:pt x="41724" y="148820"/>
                  </a:lnTo>
                  <a:lnTo>
                    <a:pt x="50095" y="149753"/>
                  </a:lnTo>
                  <a:lnTo>
                    <a:pt x="65635" y="144551"/>
                  </a:lnTo>
                  <a:lnTo>
                    <a:pt x="87537" y="122879"/>
                  </a:lnTo>
                  <a:lnTo>
                    <a:pt x="107493" y="83898"/>
                  </a:lnTo>
                  <a:lnTo>
                    <a:pt x="111489" y="84245"/>
                  </a:lnTo>
                  <a:lnTo>
                    <a:pt x="162232" y="141476"/>
                  </a:lnTo>
                  <a:lnTo>
                    <a:pt x="175631" y="1481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192744" y="2663709"/>
              <a:ext cx="60977" cy="273742"/>
            </a:xfrm>
            <a:custGeom>
              <a:avLst/>
              <a:gdLst/>
              <a:ahLst/>
              <a:cxnLst/>
              <a:rect l="0" t="0" r="0" b="0"/>
              <a:pathLst>
                <a:path w="60977" h="273742">
                  <a:moveTo>
                    <a:pt x="8333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18177" y="135786"/>
                  </a:lnTo>
                  <a:lnTo>
                    <a:pt x="35581" y="188389"/>
                  </a:lnTo>
                  <a:lnTo>
                    <a:pt x="53848" y="250919"/>
                  </a:lnTo>
                  <a:lnTo>
                    <a:pt x="60976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137906" y="2790051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30978" y="2196"/>
                  </a:lnTo>
                  <a:lnTo>
                    <a:pt x="79555" y="434"/>
                  </a:lnTo>
                  <a:lnTo>
                    <a:pt x="21781" y="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355649" y="2832165"/>
              <a:ext cx="122240" cy="152742"/>
            </a:xfrm>
            <a:custGeom>
              <a:avLst/>
              <a:gdLst/>
              <a:ahLst/>
              <a:cxnLst/>
              <a:rect l="0" t="0" r="0" b="0"/>
              <a:pathLst>
                <a:path w="122240" h="152742">
                  <a:moveTo>
                    <a:pt x="77055" y="0"/>
                  </a:moveTo>
                  <a:lnTo>
                    <a:pt x="53009" y="9576"/>
                  </a:lnTo>
                  <a:lnTo>
                    <a:pt x="31586" y="27534"/>
                  </a:lnTo>
                  <a:lnTo>
                    <a:pt x="11590" y="54562"/>
                  </a:lnTo>
                  <a:lnTo>
                    <a:pt x="1946" y="74553"/>
                  </a:lnTo>
                  <a:lnTo>
                    <a:pt x="0" y="98255"/>
                  </a:lnTo>
                  <a:lnTo>
                    <a:pt x="4204" y="122048"/>
                  </a:lnTo>
                  <a:lnTo>
                    <a:pt x="13871" y="140422"/>
                  </a:lnTo>
                  <a:lnTo>
                    <a:pt x="22064" y="146257"/>
                  </a:lnTo>
                  <a:lnTo>
                    <a:pt x="43646" y="152741"/>
                  </a:lnTo>
                  <a:lnTo>
                    <a:pt x="76515" y="150802"/>
                  </a:lnTo>
                  <a:lnTo>
                    <a:pt x="94753" y="142672"/>
                  </a:lnTo>
                  <a:lnTo>
                    <a:pt x="102892" y="137229"/>
                  </a:lnTo>
                  <a:lnTo>
                    <a:pt x="115054" y="121822"/>
                  </a:lnTo>
                  <a:lnTo>
                    <a:pt x="119935" y="112800"/>
                  </a:lnTo>
                  <a:lnTo>
                    <a:pt x="122239" y="93418"/>
                  </a:lnTo>
                  <a:lnTo>
                    <a:pt x="118194" y="74274"/>
                  </a:lnTo>
                  <a:lnTo>
                    <a:pt x="98112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548518" y="2768994"/>
              <a:ext cx="105286" cy="194108"/>
            </a:xfrm>
            <a:custGeom>
              <a:avLst/>
              <a:gdLst/>
              <a:ahLst/>
              <a:cxnLst/>
              <a:rect l="0" t="0" r="0" b="0"/>
              <a:pathLst>
                <a:path w="105286" h="194108">
                  <a:moveTo>
                    <a:pt x="0" y="94757"/>
                  </a:moveTo>
                  <a:lnTo>
                    <a:pt x="34328" y="155630"/>
                  </a:lnTo>
                  <a:lnTo>
                    <a:pt x="63532" y="194107"/>
                  </a:lnTo>
                  <a:lnTo>
                    <a:pt x="64582" y="192576"/>
                  </a:lnTo>
                  <a:lnTo>
                    <a:pt x="64111" y="188045"/>
                  </a:lnTo>
                  <a:lnTo>
                    <a:pt x="34545" y="127958"/>
                  </a:lnTo>
                  <a:lnTo>
                    <a:pt x="8564" y="73913"/>
                  </a:lnTo>
                  <a:lnTo>
                    <a:pt x="6925" y="52738"/>
                  </a:lnTo>
                  <a:lnTo>
                    <a:pt x="8126" y="42178"/>
                  </a:lnTo>
                  <a:lnTo>
                    <a:pt x="13606" y="33968"/>
                  </a:lnTo>
                  <a:lnTo>
                    <a:pt x="32173" y="21726"/>
                  </a:lnTo>
                  <a:lnTo>
                    <a:pt x="72646" y="550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6033263" y="2579481"/>
            <a:ext cx="357536" cy="547483"/>
            <a:chOff x="6033263" y="2579481"/>
            <a:chExt cx="357536" cy="547483"/>
          </a:xfrm>
        </p:grpSpPr>
        <p:sp>
          <p:nvSpPr>
            <p:cNvPr id="147" name="Freeform 146"/>
            <p:cNvSpPr/>
            <p:nvPr/>
          </p:nvSpPr>
          <p:spPr>
            <a:xfrm>
              <a:off x="6033263" y="2579481"/>
              <a:ext cx="186240" cy="404690"/>
            </a:xfrm>
            <a:custGeom>
              <a:avLst/>
              <a:gdLst/>
              <a:ahLst/>
              <a:cxnLst/>
              <a:rect l="0" t="0" r="0" b="0"/>
              <a:pathLst>
                <a:path w="186240" h="404690">
                  <a:moveTo>
                    <a:pt x="10094" y="0"/>
                  </a:moveTo>
                  <a:lnTo>
                    <a:pt x="1761" y="37478"/>
                  </a:lnTo>
                  <a:lnTo>
                    <a:pt x="0" y="88902"/>
                  </a:lnTo>
                  <a:lnTo>
                    <a:pt x="821" y="142950"/>
                  </a:lnTo>
                  <a:lnTo>
                    <a:pt x="7916" y="194874"/>
                  </a:lnTo>
                  <a:lnTo>
                    <a:pt x="15253" y="249584"/>
                  </a:lnTo>
                  <a:lnTo>
                    <a:pt x="28249" y="308038"/>
                  </a:lnTo>
                  <a:lnTo>
                    <a:pt x="30578" y="362015"/>
                  </a:lnTo>
                  <a:lnTo>
                    <a:pt x="25392" y="398162"/>
                  </a:lnTo>
                  <a:lnTo>
                    <a:pt x="21463" y="403482"/>
                  </a:lnTo>
                  <a:lnTo>
                    <a:pt x="16503" y="404689"/>
                  </a:lnTo>
                  <a:lnTo>
                    <a:pt x="10857" y="403154"/>
                  </a:lnTo>
                  <a:lnTo>
                    <a:pt x="7094" y="397451"/>
                  </a:lnTo>
                  <a:lnTo>
                    <a:pt x="1796" y="367068"/>
                  </a:lnTo>
                  <a:lnTo>
                    <a:pt x="3126" y="317999"/>
                  </a:lnTo>
                  <a:lnTo>
                    <a:pt x="12686" y="257429"/>
                  </a:lnTo>
                  <a:lnTo>
                    <a:pt x="26454" y="238806"/>
                  </a:lnTo>
                  <a:lnTo>
                    <a:pt x="53936" y="220756"/>
                  </a:lnTo>
                  <a:lnTo>
                    <a:pt x="74033" y="218217"/>
                  </a:lnTo>
                  <a:lnTo>
                    <a:pt x="93494" y="222158"/>
                  </a:lnTo>
                  <a:lnTo>
                    <a:pt x="155044" y="263686"/>
                  </a:lnTo>
                  <a:lnTo>
                    <a:pt x="169273" y="278631"/>
                  </a:lnTo>
                  <a:lnTo>
                    <a:pt x="179496" y="296971"/>
                  </a:lnTo>
                  <a:lnTo>
                    <a:pt x="186239" y="338206"/>
                  </a:lnTo>
                  <a:lnTo>
                    <a:pt x="183676" y="350643"/>
                  </a:lnTo>
                  <a:lnTo>
                    <a:pt x="171470" y="370701"/>
                  </a:lnTo>
                  <a:lnTo>
                    <a:pt x="151226" y="384295"/>
                  </a:lnTo>
                  <a:lnTo>
                    <a:pt x="127802" y="391896"/>
                  </a:lnTo>
                  <a:lnTo>
                    <a:pt x="94883" y="389599"/>
                  </a:lnTo>
                  <a:lnTo>
                    <a:pt x="52208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243399" y="2842694"/>
              <a:ext cx="73700" cy="105286"/>
            </a:xfrm>
            <a:custGeom>
              <a:avLst/>
              <a:gdLst/>
              <a:ahLst/>
              <a:cxnLst/>
              <a:rect l="0" t="0" r="0" b="0"/>
              <a:pathLst>
                <a:path w="73700" h="105286">
                  <a:moveTo>
                    <a:pt x="0" y="0"/>
                  </a:moveTo>
                  <a:lnTo>
                    <a:pt x="15641" y="17981"/>
                  </a:lnTo>
                  <a:lnTo>
                    <a:pt x="40433" y="58563"/>
                  </a:lnTo>
                  <a:lnTo>
                    <a:pt x="67701" y="91492"/>
                  </a:lnTo>
                  <a:lnTo>
                    <a:pt x="73699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253927" y="2821637"/>
              <a:ext cx="136872" cy="305327"/>
            </a:xfrm>
            <a:custGeom>
              <a:avLst/>
              <a:gdLst/>
              <a:ahLst/>
              <a:cxnLst/>
              <a:rect l="0" t="0" r="0" b="0"/>
              <a:pathLst>
                <a:path w="136872" h="305327">
                  <a:moveTo>
                    <a:pt x="136871" y="0"/>
                  </a:moveTo>
                  <a:lnTo>
                    <a:pt x="125692" y="16768"/>
                  </a:lnTo>
                  <a:lnTo>
                    <a:pt x="110875" y="75445"/>
                  </a:lnTo>
                  <a:lnTo>
                    <a:pt x="86763" y="130196"/>
                  </a:lnTo>
                  <a:lnTo>
                    <a:pt x="66705" y="186072"/>
                  </a:lnTo>
                  <a:lnTo>
                    <a:pt x="41426" y="242169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6717181" y="2611067"/>
            <a:ext cx="2969038" cy="381005"/>
            <a:chOff x="6717181" y="2611067"/>
            <a:chExt cx="2969038" cy="381005"/>
          </a:xfrm>
        </p:grpSpPr>
        <p:sp>
          <p:nvSpPr>
            <p:cNvPr id="151" name="Freeform 150"/>
            <p:cNvSpPr/>
            <p:nvPr/>
          </p:nvSpPr>
          <p:spPr>
            <a:xfrm>
              <a:off x="6885637" y="2621595"/>
              <a:ext cx="31586" cy="357970"/>
            </a:xfrm>
            <a:custGeom>
              <a:avLst/>
              <a:gdLst/>
              <a:ahLst/>
              <a:cxnLst/>
              <a:rect l="0" t="0" r="0" b="0"/>
              <a:pathLst>
                <a:path w="31586" h="357970">
                  <a:moveTo>
                    <a:pt x="0" y="0"/>
                  </a:moveTo>
                  <a:lnTo>
                    <a:pt x="5589" y="58617"/>
                  </a:lnTo>
                  <a:lnTo>
                    <a:pt x="9553" y="113961"/>
                  </a:lnTo>
                  <a:lnTo>
                    <a:pt x="10239" y="162968"/>
                  </a:lnTo>
                  <a:lnTo>
                    <a:pt x="11613" y="213364"/>
                  </a:lnTo>
                  <a:lnTo>
                    <a:pt x="21964" y="269787"/>
                  </a:lnTo>
                  <a:lnTo>
                    <a:pt x="30318" y="330759"/>
                  </a:lnTo>
                  <a:lnTo>
                    <a:pt x="31585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717181" y="2779523"/>
              <a:ext cx="273742" cy="73700"/>
            </a:xfrm>
            <a:custGeom>
              <a:avLst/>
              <a:gdLst/>
              <a:ahLst/>
              <a:cxnLst/>
              <a:rect l="0" t="0" r="0" b="0"/>
              <a:pathLst>
                <a:path w="273742" h="73700">
                  <a:moveTo>
                    <a:pt x="273741" y="0"/>
                  </a:moveTo>
                  <a:lnTo>
                    <a:pt x="247355" y="15641"/>
                  </a:lnTo>
                  <a:lnTo>
                    <a:pt x="184839" y="34844"/>
                  </a:lnTo>
                  <a:lnTo>
                    <a:pt x="128452" y="47913"/>
                  </a:lnTo>
                  <a:lnTo>
                    <a:pt x="65322" y="54828"/>
                  </a:lnTo>
                  <a:lnTo>
                    <a:pt x="27933" y="6381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980394" y="2611067"/>
              <a:ext cx="271239" cy="350095"/>
            </a:xfrm>
            <a:custGeom>
              <a:avLst/>
              <a:gdLst/>
              <a:ahLst/>
              <a:cxnLst/>
              <a:rect l="0" t="0" r="0" b="0"/>
              <a:pathLst>
                <a:path w="271239" h="350095">
                  <a:moveTo>
                    <a:pt x="0" y="0"/>
                  </a:moveTo>
                  <a:lnTo>
                    <a:pt x="8333" y="54144"/>
                  </a:lnTo>
                  <a:lnTo>
                    <a:pt x="15684" y="114680"/>
                  </a:lnTo>
                  <a:lnTo>
                    <a:pt x="25054" y="171240"/>
                  </a:lnTo>
                  <a:lnTo>
                    <a:pt x="40828" y="226863"/>
                  </a:lnTo>
                  <a:lnTo>
                    <a:pt x="49142" y="280388"/>
                  </a:lnTo>
                  <a:lnTo>
                    <a:pt x="51605" y="327703"/>
                  </a:lnTo>
                  <a:lnTo>
                    <a:pt x="49611" y="335452"/>
                  </a:lnTo>
                  <a:lnTo>
                    <a:pt x="45942" y="338278"/>
                  </a:lnTo>
                  <a:lnTo>
                    <a:pt x="41156" y="337823"/>
                  </a:lnTo>
                  <a:lnTo>
                    <a:pt x="36796" y="334010"/>
                  </a:lnTo>
                  <a:lnTo>
                    <a:pt x="28832" y="320414"/>
                  </a:lnTo>
                  <a:lnTo>
                    <a:pt x="28658" y="268619"/>
                  </a:lnTo>
                  <a:lnTo>
                    <a:pt x="26169" y="233229"/>
                  </a:lnTo>
                  <a:lnTo>
                    <a:pt x="33467" y="211282"/>
                  </a:lnTo>
                  <a:lnTo>
                    <a:pt x="41028" y="205195"/>
                  </a:lnTo>
                  <a:lnTo>
                    <a:pt x="61908" y="201552"/>
                  </a:lnTo>
                  <a:lnTo>
                    <a:pt x="80547" y="206952"/>
                  </a:lnTo>
                  <a:lnTo>
                    <a:pt x="96630" y="218320"/>
                  </a:lnTo>
                  <a:lnTo>
                    <a:pt x="133145" y="264233"/>
                  </a:lnTo>
                  <a:lnTo>
                    <a:pt x="148765" y="300689"/>
                  </a:lnTo>
                  <a:lnTo>
                    <a:pt x="155213" y="341127"/>
                  </a:lnTo>
                  <a:lnTo>
                    <a:pt x="153778" y="347911"/>
                  </a:lnTo>
                  <a:lnTo>
                    <a:pt x="150482" y="350094"/>
                  </a:lnTo>
                  <a:lnTo>
                    <a:pt x="145945" y="349209"/>
                  </a:lnTo>
                  <a:lnTo>
                    <a:pt x="144090" y="345110"/>
                  </a:lnTo>
                  <a:lnTo>
                    <a:pt x="145148" y="331197"/>
                  </a:lnTo>
                  <a:lnTo>
                    <a:pt x="152637" y="316434"/>
                  </a:lnTo>
                  <a:lnTo>
                    <a:pt x="164934" y="302074"/>
                  </a:lnTo>
                  <a:lnTo>
                    <a:pt x="221713" y="259725"/>
                  </a:lnTo>
                  <a:lnTo>
                    <a:pt x="268233" y="224611"/>
                  </a:lnTo>
                  <a:lnTo>
                    <a:pt x="271238" y="216421"/>
                  </a:lnTo>
                  <a:lnTo>
                    <a:pt x="270902" y="207452"/>
                  </a:lnTo>
                  <a:lnTo>
                    <a:pt x="268339" y="197963"/>
                  </a:lnTo>
                  <a:lnTo>
                    <a:pt x="261951" y="191636"/>
                  </a:lnTo>
                  <a:lnTo>
                    <a:pt x="242375" y="184608"/>
                  </a:lnTo>
                  <a:lnTo>
                    <a:pt x="221196" y="187723"/>
                  </a:lnTo>
                  <a:lnTo>
                    <a:pt x="192661" y="202631"/>
                  </a:lnTo>
                  <a:lnTo>
                    <a:pt x="178044" y="216400"/>
                  </a:lnTo>
                  <a:lnTo>
                    <a:pt x="163238" y="245053"/>
                  </a:lnTo>
                  <a:lnTo>
                    <a:pt x="153782" y="281488"/>
                  </a:lnTo>
                  <a:lnTo>
                    <a:pt x="155305" y="304091"/>
                  </a:lnTo>
                  <a:lnTo>
                    <a:pt x="163000" y="322715"/>
                  </a:lnTo>
                  <a:lnTo>
                    <a:pt x="168328" y="330957"/>
                  </a:lnTo>
                  <a:lnTo>
                    <a:pt x="176559" y="336451"/>
                  </a:lnTo>
                  <a:lnTo>
                    <a:pt x="208161" y="344185"/>
                  </a:lnTo>
                  <a:lnTo>
                    <a:pt x="242155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517859" y="2737409"/>
              <a:ext cx="200221" cy="186706"/>
            </a:xfrm>
            <a:custGeom>
              <a:avLst/>
              <a:gdLst/>
              <a:ahLst/>
              <a:cxnLst/>
              <a:rect l="0" t="0" r="0" b="0"/>
              <a:pathLst>
                <a:path w="200221" h="186706">
                  <a:moveTo>
                    <a:pt x="146887" y="0"/>
                  </a:moveTo>
                  <a:lnTo>
                    <a:pt x="88270" y="0"/>
                  </a:lnTo>
                  <a:lnTo>
                    <a:pt x="53480" y="5589"/>
                  </a:lnTo>
                  <a:lnTo>
                    <a:pt x="20945" y="20243"/>
                  </a:lnTo>
                  <a:lnTo>
                    <a:pt x="5905" y="35903"/>
                  </a:lnTo>
                  <a:lnTo>
                    <a:pt x="256" y="44993"/>
                  </a:lnTo>
                  <a:lnTo>
                    <a:pt x="0" y="52222"/>
                  </a:lnTo>
                  <a:lnTo>
                    <a:pt x="3339" y="58211"/>
                  </a:lnTo>
                  <a:lnTo>
                    <a:pt x="16407" y="67986"/>
                  </a:lnTo>
                  <a:lnTo>
                    <a:pt x="33914" y="76229"/>
                  </a:lnTo>
                  <a:lnTo>
                    <a:pt x="88220" y="83818"/>
                  </a:lnTo>
                  <a:lnTo>
                    <a:pt x="146094" y="98674"/>
                  </a:lnTo>
                  <a:lnTo>
                    <a:pt x="178237" y="114505"/>
                  </a:lnTo>
                  <a:lnTo>
                    <a:pt x="193186" y="130439"/>
                  </a:lnTo>
                  <a:lnTo>
                    <a:pt x="198810" y="139602"/>
                  </a:lnTo>
                  <a:lnTo>
                    <a:pt x="200220" y="148050"/>
                  </a:lnTo>
                  <a:lnTo>
                    <a:pt x="198820" y="156022"/>
                  </a:lnTo>
                  <a:lnTo>
                    <a:pt x="195546" y="163676"/>
                  </a:lnTo>
                  <a:lnTo>
                    <a:pt x="182552" y="175300"/>
                  </a:lnTo>
                  <a:lnTo>
                    <a:pt x="174173" y="180038"/>
                  </a:lnTo>
                  <a:lnTo>
                    <a:pt x="134435" y="186705"/>
                  </a:lnTo>
                  <a:lnTo>
                    <a:pt x="78180" y="180553"/>
                  </a:lnTo>
                  <a:lnTo>
                    <a:pt x="31074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7769385" y="2798417"/>
              <a:ext cx="158574" cy="128694"/>
            </a:xfrm>
            <a:custGeom>
              <a:avLst/>
              <a:gdLst/>
              <a:ahLst/>
              <a:cxnLst/>
              <a:rect l="0" t="0" r="0" b="0"/>
              <a:pathLst>
                <a:path w="158574" h="128694">
                  <a:moveTo>
                    <a:pt x="95403" y="44277"/>
                  </a:moveTo>
                  <a:lnTo>
                    <a:pt x="95403" y="21920"/>
                  </a:lnTo>
                  <a:lnTo>
                    <a:pt x="91893" y="14165"/>
                  </a:lnTo>
                  <a:lnTo>
                    <a:pt x="78635" y="2428"/>
                  </a:lnTo>
                  <a:lnTo>
                    <a:pt x="70186" y="0"/>
                  </a:lnTo>
                  <a:lnTo>
                    <a:pt x="51439" y="422"/>
                  </a:lnTo>
                  <a:lnTo>
                    <a:pt x="34530" y="7628"/>
                  </a:lnTo>
                  <a:lnTo>
                    <a:pt x="19215" y="19800"/>
                  </a:lnTo>
                  <a:lnTo>
                    <a:pt x="4609" y="36908"/>
                  </a:lnTo>
                  <a:lnTo>
                    <a:pt x="949" y="46383"/>
                  </a:lnTo>
                  <a:lnTo>
                    <a:pt x="0" y="66270"/>
                  </a:lnTo>
                  <a:lnTo>
                    <a:pt x="6044" y="97197"/>
                  </a:lnTo>
                  <a:lnTo>
                    <a:pt x="20833" y="122998"/>
                  </a:lnTo>
                  <a:lnTo>
                    <a:pt x="28142" y="127173"/>
                  </a:lnTo>
                  <a:lnTo>
                    <a:pt x="45622" y="128693"/>
                  </a:lnTo>
                  <a:lnTo>
                    <a:pt x="61970" y="122349"/>
                  </a:lnTo>
                  <a:lnTo>
                    <a:pt x="69604" y="117382"/>
                  </a:lnTo>
                  <a:lnTo>
                    <a:pt x="81207" y="102504"/>
                  </a:lnTo>
                  <a:lnTo>
                    <a:pt x="85939" y="93624"/>
                  </a:lnTo>
                  <a:lnTo>
                    <a:pt x="88077" y="74398"/>
                  </a:lnTo>
                  <a:lnTo>
                    <a:pt x="87009" y="64358"/>
                  </a:lnTo>
                  <a:lnTo>
                    <a:pt x="88637" y="60004"/>
                  </a:lnTo>
                  <a:lnTo>
                    <a:pt x="92062" y="59441"/>
                  </a:lnTo>
                  <a:lnTo>
                    <a:pt x="96685" y="61405"/>
                  </a:lnTo>
                  <a:lnTo>
                    <a:pt x="104941" y="72946"/>
                  </a:lnTo>
                  <a:lnTo>
                    <a:pt x="119286" y="96055"/>
                  </a:lnTo>
                  <a:lnTo>
                    <a:pt x="138354" y="114601"/>
                  </a:lnTo>
                  <a:lnTo>
                    <a:pt x="158573" y="1285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7949015" y="2779170"/>
              <a:ext cx="338730" cy="150798"/>
            </a:xfrm>
            <a:custGeom>
              <a:avLst/>
              <a:gdLst/>
              <a:ahLst/>
              <a:cxnLst/>
              <a:rect l="0" t="0" r="0" b="0"/>
              <a:pathLst>
                <a:path w="338730" h="150798">
                  <a:moveTo>
                    <a:pt x="0" y="42467"/>
                  </a:moveTo>
                  <a:lnTo>
                    <a:pt x="11454" y="91398"/>
                  </a:lnTo>
                  <a:lnTo>
                    <a:pt x="14655" y="106673"/>
                  </a:lnTo>
                  <a:lnTo>
                    <a:pt x="16789" y="111007"/>
                  </a:lnTo>
                  <a:lnTo>
                    <a:pt x="18212" y="108048"/>
                  </a:lnTo>
                  <a:lnTo>
                    <a:pt x="21853" y="55219"/>
                  </a:lnTo>
                  <a:lnTo>
                    <a:pt x="26480" y="32927"/>
                  </a:lnTo>
                  <a:lnTo>
                    <a:pt x="31691" y="26748"/>
                  </a:lnTo>
                  <a:lnTo>
                    <a:pt x="38674" y="23799"/>
                  </a:lnTo>
                  <a:lnTo>
                    <a:pt x="46841" y="23003"/>
                  </a:lnTo>
                  <a:lnTo>
                    <a:pt x="54624" y="25981"/>
                  </a:lnTo>
                  <a:lnTo>
                    <a:pt x="76757" y="46941"/>
                  </a:lnTo>
                  <a:lnTo>
                    <a:pt x="91046" y="65512"/>
                  </a:lnTo>
                  <a:lnTo>
                    <a:pt x="96962" y="67189"/>
                  </a:lnTo>
                  <a:lnTo>
                    <a:pt x="102076" y="63628"/>
                  </a:lnTo>
                  <a:lnTo>
                    <a:pt x="124279" y="29879"/>
                  </a:lnTo>
                  <a:lnTo>
                    <a:pt x="131986" y="24716"/>
                  </a:lnTo>
                  <a:lnTo>
                    <a:pt x="149907" y="22100"/>
                  </a:lnTo>
                  <a:lnTo>
                    <a:pt x="166451" y="27955"/>
                  </a:lnTo>
                  <a:lnTo>
                    <a:pt x="174138" y="32793"/>
                  </a:lnTo>
                  <a:lnTo>
                    <a:pt x="185800" y="47526"/>
                  </a:lnTo>
                  <a:lnTo>
                    <a:pt x="222928" y="107397"/>
                  </a:lnTo>
                  <a:lnTo>
                    <a:pt x="229336" y="111490"/>
                  </a:lnTo>
                  <a:lnTo>
                    <a:pt x="237119" y="111879"/>
                  </a:lnTo>
                  <a:lnTo>
                    <a:pt x="253955" y="106072"/>
                  </a:lnTo>
                  <a:lnTo>
                    <a:pt x="313528" y="63139"/>
                  </a:lnTo>
                  <a:lnTo>
                    <a:pt x="327689" y="48145"/>
                  </a:lnTo>
                  <a:lnTo>
                    <a:pt x="337883" y="29783"/>
                  </a:lnTo>
                  <a:lnTo>
                    <a:pt x="338729" y="21142"/>
                  </a:lnTo>
                  <a:lnTo>
                    <a:pt x="333431" y="5303"/>
                  </a:lnTo>
                  <a:lnTo>
                    <a:pt x="327572" y="1314"/>
                  </a:lnTo>
                  <a:lnTo>
                    <a:pt x="311704" y="0"/>
                  </a:lnTo>
                  <a:lnTo>
                    <a:pt x="296073" y="6435"/>
                  </a:lnTo>
                  <a:lnTo>
                    <a:pt x="281327" y="18264"/>
                  </a:lnTo>
                  <a:lnTo>
                    <a:pt x="261041" y="45824"/>
                  </a:lnTo>
                  <a:lnTo>
                    <a:pt x="251329" y="70085"/>
                  </a:lnTo>
                  <a:lnTo>
                    <a:pt x="249352" y="93346"/>
                  </a:lnTo>
                  <a:lnTo>
                    <a:pt x="253544" y="114213"/>
                  </a:lnTo>
                  <a:lnTo>
                    <a:pt x="263205" y="131286"/>
                  </a:lnTo>
                  <a:lnTo>
                    <a:pt x="278417" y="143553"/>
                  </a:lnTo>
                  <a:lnTo>
                    <a:pt x="287387" y="148462"/>
                  </a:lnTo>
                  <a:lnTo>
                    <a:pt x="306712" y="150797"/>
                  </a:lnTo>
                  <a:lnTo>
                    <a:pt x="336912" y="1477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8570197" y="2790196"/>
              <a:ext cx="136871" cy="201876"/>
            </a:xfrm>
            <a:custGeom>
              <a:avLst/>
              <a:gdLst/>
              <a:ahLst/>
              <a:cxnLst/>
              <a:rect l="0" t="0" r="0" b="0"/>
              <a:pathLst>
                <a:path w="136871" h="201876">
                  <a:moveTo>
                    <a:pt x="0" y="52498"/>
                  </a:moveTo>
                  <a:lnTo>
                    <a:pt x="0" y="101429"/>
                  </a:lnTo>
                  <a:lnTo>
                    <a:pt x="0" y="160559"/>
                  </a:lnTo>
                  <a:lnTo>
                    <a:pt x="6065" y="201875"/>
                  </a:lnTo>
                  <a:lnTo>
                    <a:pt x="5214" y="201216"/>
                  </a:lnTo>
                  <a:lnTo>
                    <a:pt x="3475" y="197267"/>
                  </a:lnTo>
                  <a:lnTo>
                    <a:pt x="458" y="136264"/>
                  </a:lnTo>
                  <a:lnTo>
                    <a:pt x="5679" y="74893"/>
                  </a:lnTo>
                  <a:lnTo>
                    <a:pt x="19146" y="24426"/>
                  </a:lnTo>
                  <a:lnTo>
                    <a:pt x="30346" y="6486"/>
                  </a:lnTo>
                  <a:lnTo>
                    <a:pt x="37778" y="1936"/>
                  </a:lnTo>
                  <a:lnTo>
                    <a:pt x="55394" y="0"/>
                  </a:lnTo>
                  <a:lnTo>
                    <a:pt x="63835" y="3462"/>
                  </a:lnTo>
                  <a:lnTo>
                    <a:pt x="79454" y="16666"/>
                  </a:lnTo>
                  <a:lnTo>
                    <a:pt x="107374" y="60974"/>
                  </a:lnTo>
                  <a:lnTo>
                    <a:pt x="129202" y="115399"/>
                  </a:lnTo>
                  <a:lnTo>
                    <a:pt x="136870" y="178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8738653" y="2800580"/>
              <a:ext cx="109824" cy="178187"/>
            </a:xfrm>
            <a:custGeom>
              <a:avLst/>
              <a:gdLst/>
              <a:ahLst/>
              <a:cxnLst/>
              <a:rect l="0" t="0" r="0" b="0"/>
              <a:pathLst>
                <a:path w="109824" h="178187">
                  <a:moveTo>
                    <a:pt x="0" y="0"/>
                  </a:moveTo>
                  <a:lnTo>
                    <a:pt x="5589" y="16767"/>
                  </a:lnTo>
                  <a:lnTo>
                    <a:pt x="5214" y="34358"/>
                  </a:lnTo>
                  <a:lnTo>
                    <a:pt x="3487" y="55045"/>
                  </a:lnTo>
                  <a:lnTo>
                    <a:pt x="8791" y="106452"/>
                  </a:lnTo>
                  <a:lnTo>
                    <a:pt x="12095" y="132710"/>
                  </a:lnTo>
                  <a:lnTo>
                    <a:pt x="21363" y="156078"/>
                  </a:lnTo>
                  <a:lnTo>
                    <a:pt x="36401" y="171923"/>
                  </a:lnTo>
                  <a:lnTo>
                    <a:pt x="45324" y="177787"/>
                  </a:lnTo>
                  <a:lnTo>
                    <a:pt x="53613" y="178186"/>
                  </a:lnTo>
                  <a:lnTo>
                    <a:pt x="61478" y="174943"/>
                  </a:lnTo>
                  <a:lnTo>
                    <a:pt x="75286" y="161980"/>
                  </a:lnTo>
                  <a:lnTo>
                    <a:pt x="101298" y="104716"/>
                  </a:lnTo>
                  <a:lnTo>
                    <a:pt x="109823" y="73531"/>
                  </a:lnTo>
                  <a:lnTo>
                    <a:pt x="105285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8907109" y="2817045"/>
              <a:ext cx="193744" cy="173049"/>
            </a:xfrm>
            <a:custGeom>
              <a:avLst/>
              <a:gdLst/>
              <a:ahLst/>
              <a:cxnLst/>
              <a:rect l="0" t="0" r="0" b="0"/>
              <a:pathLst>
                <a:path w="193744" h="173049">
                  <a:moveTo>
                    <a:pt x="0" y="46706"/>
                  </a:moveTo>
                  <a:lnTo>
                    <a:pt x="3119" y="100850"/>
                  </a:lnTo>
                  <a:lnTo>
                    <a:pt x="9552" y="160378"/>
                  </a:lnTo>
                  <a:lnTo>
                    <a:pt x="10471" y="97169"/>
                  </a:lnTo>
                  <a:lnTo>
                    <a:pt x="10517" y="42766"/>
                  </a:lnTo>
                  <a:lnTo>
                    <a:pt x="16114" y="6544"/>
                  </a:lnTo>
                  <a:lnTo>
                    <a:pt x="20101" y="1214"/>
                  </a:lnTo>
                  <a:lnTo>
                    <a:pt x="25099" y="0"/>
                  </a:lnTo>
                  <a:lnTo>
                    <a:pt x="30771" y="1531"/>
                  </a:lnTo>
                  <a:lnTo>
                    <a:pt x="43312" y="15709"/>
                  </a:lnTo>
                  <a:lnTo>
                    <a:pt x="75027" y="61775"/>
                  </a:lnTo>
                  <a:lnTo>
                    <a:pt x="80332" y="90035"/>
                  </a:lnTo>
                  <a:lnTo>
                    <a:pt x="79291" y="89630"/>
                  </a:lnTo>
                  <a:lnTo>
                    <a:pt x="77427" y="85851"/>
                  </a:lnTo>
                  <a:lnTo>
                    <a:pt x="78475" y="72292"/>
                  </a:lnTo>
                  <a:lnTo>
                    <a:pt x="88680" y="34992"/>
                  </a:lnTo>
                  <a:lnTo>
                    <a:pt x="95384" y="29538"/>
                  </a:lnTo>
                  <a:lnTo>
                    <a:pt x="115313" y="26598"/>
                  </a:lnTo>
                  <a:lnTo>
                    <a:pt x="133528" y="32310"/>
                  </a:lnTo>
                  <a:lnTo>
                    <a:pt x="149423" y="43817"/>
                  </a:lnTo>
                  <a:lnTo>
                    <a:pt x="164286" y="60630"/>
                  </a:lnTo>
                  <a:lnTo>
                    <a:pt x="188501" y="118657"/>
                  </a:lnTo>
                  <a:lnTo>
                    <a:pt x="193743" y="139516"/>
                  </a:lnTo>
                  <a:lnTo>
                    <a:pt x="189513" y="1730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9180850" y="2632124"/>
              <a:ext cx="181969" cy="333837"/>
            </a:xfrm>
            <a:custGeom>
              <a:avLst/>
              <a:gdLst/>
              <a:ahLst/>
              <a:cxnLst/>
              <a:rect l="0" t="0" r="0" b="0"/>
              <a:pathLst>
                <a:path w="181969" h="333837">
                  <a:moveTo>
                    <a:pt x="0" y="0"/>
                  </a:moveTo>
                  <a:lnTo>
                    <a:pt x="8333" y="48931"/>
                  </a:lnTo>
                  <a:lnTo>
                    <a:pt x="9878" y="96776"/>
                  </a:lnTo>
                  <a:lnTo>
                    <a:pt x="13455" y="147997"/>
                  </a:lnTo>
                  <a:lnTo>
                    <a:pt x="21923" y="200219"/>
                  </a:lnTo>
                  <a:lnTo>
                    <a:pt x="28722" y="249617"/>
                  </a:lnTo>
                  <a:lnTo>
                    <a:pt x="30737" y="297009"/>
                  </a:lnTo>
                  <a:lnTo>
                    <a:pt x="31208" y="320347"/>
                  </a:lnTo>
                  <a:lnTo>
                    <a:pt x="31334" y="320020"/>
                  </a:lnTo>
                  <a:lnTo>
                    <a:pt x="34683" y="263924"/>
                  </a:lnTo>
                  <a:lnTo>
                    <a:pt x="46235" y="221239"/>
                  </a:lnTo>
                  <a:lnTo>
                    <a:pt x="51881" y="213003"/>
                  </a:lnTo>
                  <a:lnTo>
                    <a:pt x="67511" y="200733"/>
                  </a:lnTo>
                  <a:lnTo>
                    <a:pt x="86157" y="197619"/>
                  </a:lnTo>
                  <a:lnTo>
                    <a:pt x="106142" y="201304"/>
                  </a:lnTo>
                  <a:lnTo>
                    <a:pt x="135954" y="216533"/>
                  </a:lnTo>
                  <a:lnTo>
                    <a:pt x="152451" y="229208"/>
                  </a:lnTo>
                  <a:lnTo>
                    <a:pt x="169303" y="255087"/>
                  </a:lnTo>
                  <a:lnTo>
                    <a:pt x="181704" y="284981"/>
                  </a:lnTo>
                  <a:lnTo>
                    <a:pt x="181968" y="294103"/>
                  </a:lnTo>
                  <a:lnTo>
                    <a:pt x="176021" y="310477"/>
                  </a:lnTo>
                  <a:lnTo>
                    <a:pt x="162459" y="322434"/>
                  </a:lnTo>
                  <a:lnTo>
                    <a:pt x="143563" y="330477"/>
                  </a:lnTo>
                  <a:lnTo>
                    <a:pt x="107788" y="333836"/>
                  </a:lnTo>
                  <a:lnTo>
                    <a:pt x="66785" y="325082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9377830" y="2809617"/>
              <a:ext cx="124548" cy="155073"/>
            </a:xfrm>
            <a:custGeom>
              <a:avLst/>
              <a:gdLst/>
              <a:ahLst/>
              <a:cxnLst/>
              <a:rect l="0" t="0" r="0" b="0"/>
              <a:pathLst>
                <a:path w="124548" h="155073">
                  <a:moveTo>
                    <a:pt x="3061" y="85719"/>
                  </a:moveTo>
                  <a:lnTo>
                    <a:pt x="40540" y="77386"/>
                  </a:lnTo>
                  <a:lnTo>
                    <a:pt x="86374" y="70035"/>
                  </a:lnTo>
                  <a:lnTo>
                    <a:pt x="113014" y="55076"/>
                  </a:lnTo>
                  <a:lnTo>
                    <a:pt x="118477" y="46573"/>
                  </a:lnTo>
                  <a:lnTo>
                    <a:pt x="124547" y="24647"/>
                  </a:lnTo>
                  <a:lnTo>
                    <a:pt x="122656" y="15759"/>
                  </a:lnTo>
                  <a:lnTo>
                    <a:pt x="117886" y="8663"/>
                  </a:lnTo>
                  <a:lnTo>
                    <a:pt x="111197" y="2763"/>
                  </a:lnTo>
                  <a:lnTo>
                    <a:pt x="102058" y="0"/>
                  </a:lnTo>
                  <a:lnTo>
                    <a:pt x="68008" y="1699"/>
                  </a:lnTo>
                  <a:lnTo>
                    <a:pt x="45965" y="6653"/>
                  </a:lnTo>
                  <a:lnTo>
                    <a:pt x="27589" y="18993"/>
                  </a:lnTo>
                  <a:lnTo>
                    <a:pt x="12792" y="36176"/>
                  </a:lnTo>
                  <a:lnTo>
                    <a:pt x="2317" y="55511"/>
                  </a:lnTo>
                  <a:lnTo>
                    <a:pt x="0" y="75803"/>
                  </a:lnTo>
                  <a:lnTo>
                    <a:pt x="4040" y="96520"/>
                  </a:lnTo>
                  <a:lnTo>
                    <a:pt x="19469" y="126744"/>
                  </a:lnTo>
                  <a:lnTo>
                    <a:pt x="32190" y="143337"/>
                  </a:lnTo>
                  <a:lnTo>
                    <a:pt x="51882" y="152271"/>
                  </a:lnTo>
                  <a:lnTo>
                    <a:pt x="72723" y="155072"/>
                  </a:lnTo>
                  <a:lnTo>
                    <a:pt x="97817" y="1488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9545817" y="2758466"/>
              <a:ext cx="66702" cy="232617"/>
            </a:xfrm>
            <a:custGeom>
              <a:avLst/>
              <a:gdLst/>
              <a:ahLst/>
              <a:cxnLst/>
              <a:rect l="0" t="0" r="0" b="0"/>
              <a:pathLst>
                <a:path w="66702" h="232617">
                  <a:moveTo>
                    <a:pt x="14059" y="115813"/>
                  </a:moveTo>
                  <a:lnTo>
                    <a:pt x="22391" y="153291"/>
                  </a:lnTo>
                  <a:lnTo>
                    <a:pt x="32703" y="209959"/>
                  </a:lnTo>
                  <a:lnTo>
                    <a:pt x="39113" y="231355"/>
                  </a:lnTo>
                  <a:lnTo>
                    <a:pt x="41290" y="232616"/>
                  </a:lnTo>
                  <a:lnTo>
                    <a:pt x="43710" y="218418"/>
                  </a:lnTo>
                  <a:lnTo>
                    <a:pt x="33937" y="168103"/>
                  </a:lnTo>
                  <a:lnTo>
                    <a:pt x="13955" y="105254"/>
                  </a:lnTo>
                  <a:lnTo>
                    <a:pt x="0" y="57576"/>
                  </a:lnTo>
                  <a:lnTo>
                    <a:pt x="2351" y="33778"/>
                  </a:lnTo>
                  <a:lnTo>
                    <a:pt x="6254" y="22519"/>
                  </a:lnTo>
                  <a:lnTo>
                    <a:pt x="13535" y="15012"/>
                  </a:lnTo>
                  <a:lnTo>
                    <a:pt x="34102" y="6672"/>
                  </a:lnTo>
                  <a:lnTo>
                    <a:pt x="6670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9675689" y="2937450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1684559" y="3348062"/>
            <a:ext cx="326385" cy="845541"/>
            <a:chOff x="1684559" y="3348062"/>
            <a:chExt cx="326385" cy="845541"/>
          </a:xfrm>
        </p:grpSpPr>
        <p:sp>
          <p:nvSpPr>
            <p:cNvPr id="165" name="Freeform 164"/>
            <p:cNvSpPr/>
            <p:nvPr/>
          </p:nvSpPr>
          <p:spPr>
            <a:xfrm>
              <a:off x="1810901" y="3348062"/>
              <a:ext cx="10530" cy="263213"/>
            </a:xfrm>
            <a:custGeom>
              <a:avLst/>
              <a:gdLst/>
              <a:ahLst/>
              <a:cxnLst/>
              <a:rect l="0" t="0" r="0" b="0"/>
              <a:pathLst>
                <a:path w="10530" h="263213">
                  <a:moveTo>
                    <a:pt x="0" y="0"/>
                  </a:moveTo>
                  <a:lnTo>
                    <a:pt x="5589" y="62093"/>
                  </a:lnTo>
                  <a:lnTo>
                    <a:pt x="9553" y="113477"/>
                  </a:lnTo>
                  <a:lnTo>
                    <a:pt x="10336" y="171807"/>
                  </a:lnTo>
                  <a:lnTo>
                    <a:pt x="10490" y="233718"/>
                  </a:lnTo>
                  <a:lnTo>
                    <a:pt x="10529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1684559" y="3706031"/>
              <a:ext cx="326385" cy="52643"/>
            </a:xfrm>
            <a:custGeom>
              <a:avLst/>
              <a:gdLst/>
              <a:ahLst/>
              <a:cxnLst/>
              <a:rect l="0" t="0" r="0" b="0"/>
              <a:pathLst>
                <a:path w="326385" h="52643">
                  <a:moveTo>
                    <a:pt x="326384" y="0"/>
                  </a:moveTo>
                  <a:lnTo>
                    <a:pt x="288906" y="8333"/>
                  </a:lnTo>
                  <a:lnTo>
                    <a:pt x="237482" y="15684"/>
                  </a:lnTo>
                  <a:lnTo>
                    <a:pt x="179925" y="28401"/>
                  </a:lnTo>
                  <a:lnTo>
                    <a:pt x="124671" y="37531"/>
                  </a:lnTo>
                  <a:lnTo>
                    <a:pt x="71905" y="41926"/>
                  </a:lnTo>
                  <a:lnTo>
                    <a:pt x="20919" y="5017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1813047" y="3821844"/>
              <a:ext cx="197897" cy="371759"/>
            </a:xfrm>
            <a:custGeom>
              <a:avLst/>
              <a:gdLst/>
              <a:ahLst/>
              <a:cxnLst/>
              <a:rect l="0" t="0" r="0" b="0"/>
              <a:pathLst>
                <a:path w="197897" h="371759">
                  <a:moveTo>
                    <a:pt x="8383" y="0"/>
                  </a:moveTo>
                  <a:lnTo>
                    <a:pt x="8383" y="58617"/>
                  </a:lnTo>
                  <a:lnTo>
                    <a:pt x="2793" y="93407"/>
                  </a:lnTo>
                  <a:lnTo>
                    <a:pt x="1147" y="96197"/>
                  </a:lnTo>
                  <a:lnTo>
                    <a:pt x="49" y="93377"/>
                  </a:lnTo>
                  <a:lnTo>
                    <a:pt x="0" y="78936"/>
                  </a:lnTo>
                  <a:lnTo>
                    <a:pt x="3877" y="60819"/>
                  </a:lnTo>
                  <a:lnTo>
                    <a:pt x="18226" y="36478"/>
                  </a:lnTo>
                  <a:lnTo>
                    <a:pt x="37296" y="14448"/>
                  </a:lnTo>
                  <a:lnTo>
                    <a:pt x="57108" y="6421"/>
                  </a:lnTo>
                  <a:lnTo>
                    <a:pt x="68942" y="4281"/>
                  </a:lnTo>
                  <a:lnTo>
                    <a:pt x="88330" y="8142"/>
                  </a:lnTo>
                  <a:lnTo>
                    <a:pt x="104746" y="18826"/>
                  </a:lnTo>
                  <a:lnTo>
                    <a:pt x="125972" y="44573"/>
                  </a:lnTo>
                  <a:lnTo>
                    <a:pt x="135904" y="64264"/>
                  </a:lnTo>
                  <a:lnTo>
                    <a:pt x="147141" y="127411"/>
                  </a:lnTo>
                  <a:lnTo>
                    <a:pt x="159664" y="182705"/>
                  </a:lnTo>
                  <a:lnTo>
                    <a:pt x="158752" y="224671"/>
                  </a:lnTo>
                  <a:lnTo>
                    <a:pt x="147963" y="279602"/>
                  </a:lnTo>
                  <a:lnTo>
                    <a:pt x="136827" y="313302"/>
                  </a:lnTo>
                  <a:lnTo>
                    <a:pt x="106001" y="353661"/>
                  </a:lnTo>
                  <a:lnTo>
                    <a:pt x="79811" y="369691"/>
                  </a:lnTo>
                  <a:lnTo>
                    <a:pt x="60016" y="371758"/>
                  </a:lnTo>
                  <a:lnTo>
                    <a:pt x="40689" y="367607"/>
                  </a:lnTo>
                  <a:lnTo>
                    <a:pt x="24301" y="357963"/>
                  </a:lnTo>
                  <a:lnTo>
                    <a:pt x="12338" y="342759"/>
                  </a:lnTo>
                  <a:lnTo>
                    <a:pt x="7510" y="333791"/>
                  </a:lnTo>
                  <a:lnTo>
                    <a:pt x="5265" y="311349"/>
                  </a:lnTo>
                  <a:lnTo>
                    <a:pt x="13356" y="264402"/>
                  </a:lnTo>
                  <a:lnTo>
                    <a:pt x="18717" y="255817"/>
                  </a:lnTo>
                  <a:lnTo>
                    <a:pt x="34033" y="243158"/>
                  </a:lnTo>
                  <a:lnTo>
                    <a:pt x="43030" y="240484"/>
                  </a:lnTo>
                  <a:lnTo>
                    <a:pt x="104192" y="241704"/>
                  </a:lnTo>
                  <a:lnTo>
                    <a:pt x="165062" y="261882"/>
                  </a:lnTo>
                  <a:lnTo>
                    <a:pt x="197896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2982992" y="3459169"/>
            <a:ext cx="378758" cy="744532"/>
            <a:chOff x="2982992" y="3459169"/>
            <a:chExt cx="378758" cy="744532"/>
          </a:xfrm>
        </p:grpSpPr>
        <p:sp>
          <p:nvSpPr>
            <p:cNvPr id="169" name="Freeform 168"/>
            <p:cNvSpPr/>
            <p:nvPr/>
          </p:nvSpPr>
          <p:spPr>
            <a:xfrm>
              <a:off x="3017873" y="3459169"/>
              <a:ext cx="199345" cy="320505"/>
            </a:xfrm>
            <a:custGeom>
              <a:avLst/>
              <a:gdLst/>
              <a:ahLst/>
              <a:cxnLst/>
              <a:rect l="0" t="0" r="0" b="0"/>
              <a:pathLst>
                <a:path w="199345" h="320505">
                  <a:moveTo>
                    <a:pt x="59606" y="28593"/>
                  </a:moveTo>
                  <a:lnTo>
                    <a:pt x="43965" y="46573"/>
                  </a:lnTo>
                  <a:lnTo>
                    <a:pt x="19999" y="109012"/>
                  </a:lnTo>
                  <a:lnTo>
                    <a:pt x="8468" y="127116"/>
                  </a:lnTo>
                  <a:lnTo>
                    <a:pt x="4457" y="128200"/>
                  </a:lnTo>
                  <a:lnTo>
                    <a:pt x="1783" y="124244"/>
                  </a:lnTo>
                  <a:lnTo>
                    <a:pt x="0" y="116927"/>
                  </a:lnTo>
                  <a:lnTo>
                    <a:pt x="3081" y="89861"/>
                  </a:lnTo>
                  <a:lnTo>
                    <a:pt x="23008" y="43208"/>
                  </a:lnTo>
                  <a:lnTo>
                    <a:pt x="35931" y="24950"/>
                  </a:lnTo>
                  <a:lnTo>
                    <a:pt x="52594" y="12156"/>
                  </a:lnTo>
                  <a:lnTo>
                    <a:pt x="72867" y="3740"/>
                  </a:lnTo>
                  <a:lnTo>
                    <a:pt x="97475" y="0"/>
                  </a:lnTo>
                  <a:lnTo>
                    <a:pt x="117771" y="4576"/>
                  </a:lnTo>
                  <a:lnTo>
                    <a:pt x="149864" y="26579"/>
                  </a:lnTo>
                  <a:lnTo>
                    <a:pt x="177564" y="61860"/>
                  </a:lnTo>
                  <a:lnTo>
                    <a:pt x="199344" y="118631"/>
                  </a:lnTo>
                  <a:lnTo>
                    <a:pt x="199146" y="164715"/>
                  </a:lnTo>
                  <a:lnTo>
                    <a:pt x="185375" y="227149"/>
                  </a:lnTo>
                  <a:lnTo>
                    <a:pt x="166208" y="270455"/>
                  </a:lnTo>
                  <a:lnTo>
                    <a:pt x="146694" y="296657"/>
                  </a:lnTo>
                  <a:lnTo>
                    <a:pt x="120505" y="313650"/>
                  </a:lnTo>
                  <a:lnTo>
                    <a:pt x="84929" y="320504"/>
                  </a:lnTo>
                  <a:lnTo>
                    <a:pt x="64622" y="315869"/>
                  </a:lnTo>
                  <a:lnTo>
                    <a:pt x="55931" y="311357"/>
                  </a:lnTo>
                  <a:lnTo>
                    <a:pt x="43155" y="296986"/>
                  </a:lnTo>
                  <a:lnTo>
                    <a:pt x="38110" y="288240"/>
                  </a:lnTo>
                  <a:lnTo>
                    <a:pt x="35624" y="266044"/>
                  </a:lnTo>
                  <a:lnTo>
                    <a:pt x="39589" y="242921"/>
                  </a:lnTo>
                  <a:lnTo>
                    <a:pt x="49150" y="224846"/>
                  </a:lnTo>
                  <a:lnTo>
                    <a:pt x="58485" y="220259"/>
                  </a:lnTo>
                  <a:lnTo>
                    <a:pt x="84454" y="218283"/>
                  </a:lnTo>
                  <a:lnTo>
                    <a:pt x="142947" y="229582"/>
                  </a:lnTo>
                  <a:lnTo>
                    <a:pt x="175420" y="23916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3014309" y="3803617"/>
              <a:ext cx="347441" cy="42115"/>
            </a:xfrm>
            <a:custGeom>
              <a:avLst/>
              <a:gdLst/>
              <a:ahLst/>
              <a:cxnLst/>
              <a:rect l="0" t="0" r="0" b="0"/>
              <a:pathLst>
                <a:path w="347441" h="42115">
                  <a:moveTo>
                    <a:pt x="347440" y="0"/>
                  </a:moveTo>
                  <a:lnTo>
                    <a:pt x="309962" y="8333"/>
                  </a:lnTo>
                  <a:lnTo>
                    <a:pt x="258539" y="10095"/>
                  </a:lnTo>
                  <a:lnTo>
                    <a:pt x="196085" y="17678"/>
                  </a:lnTo>
                  <a:lnTo>
                    <a:pt x="137475" y="23509"/>
                  </a:lnTo>
                  <a:lnTo>
                    <a:pt x="80837" y="29990"/>
                  </a:lnTo>
                  <a:lnTo>
                    <a:pt x="25116" y="3970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3184959" y="3919430"/>
              <a:ext cx="18863" cy="284271"/>
            </a:xfrm>
            <a:custGeom>
              <a:avLst/>
              <a:gdLst/>
              <a:ahLst/>
              <a:cxnLst/>
              <a:rect l="0" t="0" r="0" b="0"/>
              <a:pathLst>
                <a:path w="18863" h="284271">
                  <a:moveTo>
                    <a:pt x="8334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12588" y="130197"/>
                  </a:lnTo>
                  <a:lnTo>
                    <a:pt x="17623" y="186072"/>
                  </a:lnTo>
                  <a:lnTo>
                    <a:pt x="18617" y="242169"/>
                  </a:lnTo>
                  <a:lnTo>
                    <a:pt x="18862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2982992" y="3993130"/>
              <a:ext cx="210302" cy="113762"/>
            </a:xfrm>
            <a:custGeom>
              <a:avLst/>
              <a:gdLst/>
              <a:ahLst/>
              <a:cxnLst/>
              <a:rect l="0" t="0" r="0" b="0"/>
              <a:pathLst>
                <a:path w="210302" h="113762">
                  <a:moveTo>
                    <a:pt x="210301" y="84228"/>
                  </a:moveTo>
                  <a:lnTo>
                    <a:pt x="193534" y="78638"/>
                  </a:lnTo>
                  <a:lnTo>
                    <a:pt x="175943" y="79014"/>
                  </a:lnTo>
                  <a:lnTo>
                    <a:pt x="115301" y="95223"/>
                  </a:lnTo>
                  <a:lnTo>
                    <a:pt x="61700" y="111195"/>
                  </a:lnTo>
                  <a:lnTo>
                    <a:pt x="36242" y="113761"/>
                  </a:lnTo>
                  <a:lnTo>
                    <a:pt x="15568" y="108662"/>
                  </a:lnTo>
                  <a:lnTo>
                    <a:pt x="6779" y="104027"/>
                  </a:lnTo>
                  <a:lnTo>
                    <a:pt x="2090" y="96257"/>
                  </a:lnTo>
                  <a:lnTo>
                    <a:pt x="0" y="75146"/>
                  </a:lnTo>
                  <a:lnTo>
                    <a:pt x="8190" y="33041"/>
                  </a:lnTo>
                  <a:lnTo>
                    <a:pt x="2078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1" name="Group 180"/>
          <p:cNvGrpSpPr/>
          <p:nvPr/>
        </p:nvGrpSpPr>
        <p:grpSpPr>
          <a:xfrm>
            <a:off x="2126756" y="3460822"/>
            <a:ext cx="694882" cy="595727"/>
            <a:chOff x="2126756" y="3460822"/>
            <a:chExt cx="694882" cy="595727"/>
          </a:xfrm>
        </p:grpSpPr>
        <p:sp>
          <p:nvSpPr>
            <p:cNvPr id="174" name="Freeform 173"/>
            <p:cNvSpPr/>
            <p:nvPr/>
          </p:nvSpPr>
          <p:spPr>
            <a:xfrm>
              <a:off x="2200455" y="3695502"/>
              <a:ext cx="94758" cy="126343"/>
            </a:xfrm>
            <a:custGeom>
              <a:avLst/>
              <a:gdLst/>
              <a:ahLst/>
              <a:cxnLst/>
              <a:rect l="0" t="0" r="0" b="0"/>
              <a:pathLst>
                <a:path w="94758" h="126343">
                  <a:moveTo>
                    <a:pt x="94757" y="0"/>
                  </a:moveTo>
                  <a:lnTo>
                    <a:pt x="46882" y="45782"/>
                  </a:lnTo>
                  <a:lnTo>
                    <a:pt x="13143" y="102487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2126756" y="3684974"/>
              <a:ext cx="126343" cy="126343"/>
            </a:xfrm>
            <a:custGeom>
              <a:avLst/>
              <a:gdLst/>
              <a:ahLst/>
              <a:cxnLst/>
              <a:rect l="0" t="0" r="0" b="0"/>
              <a:pathLst>
                <a:path w="126343" h="126343">
                  <a:moveTo>
                    <a:pt x="0" y="0"/>
                  </a:moveTo>
                  <a:lnTo>
                    <a:pt x="63333" y="63333"/>
                  </a:lnTo>
                  <a:lnTo>
                    <a:pt x="126342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2379440" y="3460822"/>
              <a:ext cx="136871" cy="237085"/>
            </a:xfrm>
            <a:custGeom>
              <a:avLst/>
              <a:gdLst/>
              <a:ahLst/>
              <a:cxnLst/>
              <a:rect l="0" t="0" r="0" b="0"/>
              <a:pathLst>
                <a:path w="136871" h="237085">
                  <a:moveTo>
                    <a:pt x="0" y="45167"/>
                  </a:moveTo>
                  <a:lnTo>
                    <a:pt x="11178" y="28400"/>
                  </a:lnTo>
                  <a:lnTo>
                    <a:pt x="26025" y="17048"/>
                  </a:lnTo>
                  <a:lnTo>
                    <a:pt x="64152" y="228"/>
                  </a:lnTo>
                  <a:lnTo>
                    <a:pt x="74354" y="0"/>
                  </a:lnTo>
                  <a:lnTo>
                    <a:pt x="95047" y="5986"/>
                  </a:lnTo>
                  <a:lnTo>
                    <a:pt x="109703" y="19565"/>
                  </a:lnTo>
                  <a:lnTo>
                    <a:pt x="124531" y="50059"/>
                  </a:lnTo>
                  <a:lnTo>
                    <a:pt x="133215" y="91850"/>
                  </a:lnTo>
                  <a:lnTo>
                    <a:pt x="132668" y="135038"/>
                  </a:lnTo>
                  <a:lnTo>
                    <a:pt x="117600" y="191923"/>
                  </a:lnTo>
                  <a:lnTo>
                    <a:pt x="106469" y="213337"/>
                  </a:lnTo>
                  <a:lnTo>
                    <a:pt x="90603" y="228314"/>
                  </a:lnTo>
                  <a:lnTo>
                    <a:pt x="81459" y="233945"/>
                  </a:lnTo>
                  <a:lnTo>
                    <a:pt x="58821" y="237084"/>
                  </a:lnTo>
                  <a:lnTo>
                    <a:pt x="46233" y="236282"/>
                  </a:lnTo>
                  <a:lnTo>
                    <a:pt x="36671" y="232239"/>
                  </a:lnTo>
                  <a:lnTo>
                    <a:pt x="22927" y="218387"/>
                  </a:lnTo>
                  <a:lnTo>
                    <a:pt x="19964" y="209780"/>
                  </a:lnTo>
                  <a:lnTo>
                    <a:pt x="19791" y="190858"/>
                  </a:lnTo>
                  <a:lnTo>
                    <a:pt x="23723" y="183239"/>
                  </a:lnTo>
                  <a:lnTo>
                    <a:pt x="37450" y="171653"/>
                  </a:lnTo>
                  <a:lnTo>
                    <a:pt x="70498" y="164143"/>
                  </a:lnTo>
                  <a:lnTo>
                    <a:pt x="119681" y="169730"/>
                  </a:lnTo>
                  <a:lnTo>
                    <a:pt x="136870" y="1715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2379440" y="3769202"/>
              <a:ext cx="252685" cy="9879"/>
            </a:xfrm>
            <a:custGeom>
              <a:avLst/>
              <a:gdLst/>
              <a:ahLst/>
              <a:cxnLst/>
              <a:rect l="0" t="0" r="0" b="0"/>
              <a:pathLst>
                <a:path w="252685" h="9879">
                  <a:moveTo>
                    <a:pt x="252684" y="0"/>
                  </a:moveTo>
                  <a:lnTo>
                    <a:pt x="194067" y="0"/>
                  </a:lnTo>
                  <a:lnTo>
                    <a:pt x="132657" y="7235"/>
                  </a:lnTo>
                  <a:lnTo>
                    <a:pt x="74254" y="9878"/>
                  </a:lnTo>
                  <a:lnTo>
                    <a:pt x="15497" y="32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2453139" y="3860045"/>
              <a:ext cx="221100" cy="196504"/>
            </a:xfrm>
            <a:custGeom>
              <a:avLst/>
              <a:gdLst/>
              <a:ahLst/>
              <a:cxnLst/>
              <a:rect l="0" t="0" r="0" b="0"/>
              <a:pathLst>
                <a:path w="221100" h="196504">
                  <a:moveTo>
                    <a:pt x="0" y="24970"/>
                  </a:moveTo>
                  <a:lnTo>
                    <a:pt x="43963" y="1251"/>
                  </a:lnTo>
                  <a:lnTo>
                    <a:pt x="63993" y="0"/>
                  </a:lnTo>
                  <a:lnTo>
                    <a:pt x="105448" y="8729"/>
                  </a:lnTo>
                  <a:lnTo>
                    <a:pt x="131330" y="23928"/>
                  </a:lnTo>
                  <a:lnTo>
                    <a:pt x="143377" y="39715"/>
                  </a:lnTo>
                  <a:lnTo>
                    <a:pt x="151461" y="59599"/>
                  </a:lnTo>
                  <a:lnTo>
                    <a:pt x="155054" y="84035"/>
                  </a:lnTo>
                  <a:lnTo>
                    <a:pt x="150411" y="107373"/>
                  </a:lnTo>
                  <a:lnTo>
                    <a:pt x="123487" y="169090"/>
                  </a:lnTo>
                  <a:lnTo>
                    <a:pt x="109866" y="183779"/>
                  </a:lnTo>
                  <a:lnTo>
                    <a:pt x="92113" y="194208"/>
                  </a:lnTo>
                  <a:lnTo>
                    <a:pt x="72525" y="196503"/>
                  </a:lnTo>
                  <a:lnTo>
                    <a:pt x="62388" y="195477"/>
                  </a:lnTo>
                  <a:lnTo>
                    <a:pt x="44886" y="184979"/>
                  </a:lnTo>
                  <a:lnTo>
                    <a:pt x="36943" y="177267"/>
                  </a:lnTo>
                  <a:lnTo>
                    <a:pt x="28118" y="156219"/>
                  </a:lnTo>
                  <a:lnTo>
                    <a:pt x="25764" y="144055"/>
                  </a:lnTo>
                  <a:lnTo>
                    <a:pt x="27705" y="134775"/>
                  </a:lnTo>
                  <a:lnTo>
                    <a:pt x="32508" y="127420"/>
                  </a:lnTo>
                  <a:lnTo>
                    <a:pt x="39220" y="121346"/>
                  </a:lnTo>
                  <a:lnTo>
                    <a:pt x="59155" y="114597"/>
                  </a:lnTo>
                  <a:lnTo>
                    <a:pt x="83613" y="112767"/>
                  </a:lnTo>
                  <a:lnTo>
                    <a:pt x="121351" y="119484"/>
                  </a:lnTo>
                  <a:lnTo>
                    <a:pt x="178455" y="148181"/>
                  </a:lnTo>
                  <a:lnTo>
                    <a:pt x="221099" y="1828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Freeform 178"/>
            <p:cNvSpPr/>
            <p:nvPr/>
          </p:nvSpPr>
          <p:spPr>
            <a:xfrm>
              <a:off x="2674238" y="3758673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51410" y="1795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2726880" y="3885015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32499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4927336" y="3432290"/>
            <a:ext cx="347442" cy="769395"/>
            <a:chOff x="4927336" y="3432290"/>
            <a:chExt cx="347442" cy="769395"/>
          </a:xfrm>
        </p:grpSpPr>
        <p:sp>
          <p:nvSpPr>
            <p:cNvPr id="182" name="Freeform 181"/>
            <p:cNvSpPr/>
            <p:nvPr/>
          </p:nvSpPr>
          <p:spPr>
            <a:xfrm>
              <a:off x="5106321" y="3432290"/>
              <a:ext cx="31586" cy="252685"/>
            </a:xfrm>
            <a:custGeom>
              <a:avLst/>
              <a:gdLst/>
              <a:ahLst/>
              <a:cxnLst/>
              <a:rect l="0" t="0" r="0" b="0"/>
              <a:pathLst>
                <a:path w="31586" h="252685">
                  <a:moveTo>
                    <a:pt x="31585" y="0"/>
                  </a:moveTo>
                  <a:lnTo>
                    <a:pt x="31585" y="48931"/>
                  </a:lnTo>
                  <a:lnTo>
                    <a:pt x="28466" y="96776"/>
                  </a:lnTo>
                  <a:lnTo>
                    <a:pt x="16931" y="159756"/>
                  </a:lnTo>
                  <a:lnTo>
                    <a:pt x="4557" y="220983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4927336" y="3800787"/>
              <a:ext cx="347442" cy="10530"/>
            </a:xfrm>
            <a:custGeom>
              <a:avLst/>
              <a:gdLst/>
              <a:ahLst/>
              <a:cxnLst/>
              <a:rect l="0" t="0" r="0" b="0"/>
              <a:pathLst>
                <a:path w="347442" h="10530">
                  <a:moveTo>
                    <a:pt x="347441" y="10529"/>
                  </a:moveTo>
                  <a:lnTo>
                    <a:pt x="298510" y="10529"/>
                  </a:lnTo>
                  <a:lnTo>
                    <a:pt x="244969" y="4940"/>
                  </a:lnTo>
                  <a:lnTo>
                    <a:pt x="191022" y="976"/>
                  </a:lnTo>
                  <a:lnTo>
                    <a:pt x="142258" y="289"/>
                  </a:lnTo>
                  <a:lnTo>
                    <a:pt x="91934" y="86"/>
                  </a:lnTo>
                  <a:lnTo>
                    <a:pt x="35534" y="1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4958436" y="3898131"/>
              <a:ext cx="179471" cy="303554"/>
            </a:xfrm>
            <a:custGeom>
              <a:avLst/>
              <a:gdLst/>
              <a:ahLst/>
              <a:cxnLst/>
              <a:rect l="0" t="0" r="0" b="0"/>
              <a:pathLst>
                <a:path w="179471" h="303554">
                  <a:moveTo>
                    <a:pt x="486" y="50055"/>
                  </a:moveTo>
                  <a:lnTo>
                    <a:pt x="37573" y="15308"/>
                  </a:lnTo>
                  <a:lnTo>
                    <a:pt x="55573" y="6146"/>
                  </a:lnTo>
                  <a:lnTo>
                    <a:pt x="91027" y="0"/>
                  </a:lnTo>
                  <a:lnTo>
                    <a:pt x="114426" y="4802"/>
                  </a:lnTo>
                  <a:lnTo>
                    <a:pt x="125579" y="9358"/>
                  </a:lnTo>
                  <a:lnTo>
                    <a:pt x="144210" y="26898"/>
                  </a:lnTo>
                  <a:lnTo>
                    <a:pt x="152454" y="38127"/>
                  </a:lnTo>
                  <a:lnTo>
                    <a:pt x="161614" y="66201"/>
                  </a:lnTo>
                  <a:lnTo>
                    <a:pt x="167494" y="126294"/>
                  </a:lnTo>
                  <a:lnTo>
                    <a:pt x="166316" y="183224"/>
                  </a:lnTo>
                  <a:lnTo>
                    <a:pt x="145979" y="236411"/>
                  </a:lnTo>
                  <a:lnTo>
                    <a:pt x="119433" y="275469"/>
                  </a:lnTo>
                  <a:lnTo>
                    <a:pt x="93051" y="298429"/>
                  </a:lnTo>
                  <a:lnTo>
                    <a:pt x="70092" y="303553"/>
                  </a:lnTo>
                  <a:lnTo>
                    <a:pt x="22814" y="297311"/>
                  </a:lnTo>
                  <a:lnTo>
                    <a:pt x="14201" y="292101"/>
                  </a:lnTo>
                  <a:lnTo>
                    <a:pt x="1512" y="276954"/>
                  </a:lnTo>
                  <a:lnTo>
                    <a:pt x="0" y="269171"/>
                  </a:lnTo>
                  <a:lnTo>
                    <a:pt x="1332" y="261644"/>
                  </a:lnTo>
                  <a:lnTo>
                    <a:pt x="4559" y="254285"/>
                  </a:lnTo>
                  <a:lnTo>
                    <a:pt x="17504" y="242990"/>
                  </a:lnTo>
                  <a:lnTo>
                    <a:pt x="54411" y="226206"/>
                  </a:lnTo>
                  <a:lnTo>
                    <a:pt x="96272" y="220791"/>
                  </a:lnTo>
                  <a:lnTo>
                    <a:pt x="150905" y="227367"/>
                  </a:lnTo>
                  <a:lnTo>
                    <a:pt x="179470" y="2395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3" name="Group 192"/>
          <p:cNvGrpSpPr/>
          <p:nvPr/>
        </p:nvGrpSpPr>
        <p:grpSpPr>
          <a:xfrm>
            <a:off x="5411647" y="3475440"/>
            <a:ext cx="705411" cy="641203"/>
            <a:chOff x="5411647" y="3475440"/>
            <a:chExt cx="705411" cy="641203"/>
          </a:xfrm>
        </p:grpSpPr>
        <p:sp>
          <p:nvSpPr>
            <p:cNvPr id="186" name="Freeform 185"/>
            <p:cNvSpPr/>
            <p:nvPr/>
          </p:nvSpPr>
          <p:spPr>
            <a:xfrm>
              <a:off x="5432704" y="3684974"/>
              <a:ext cx="115815" cy="221099"/>
            </a:xfrm>
            <a:custGeom>
              <a:avLst/>
              <a:gdLst/>
              <a:ahLst/>
              <a:cxnLst/>
              <a:rect l="0" t="0" r="0" b="0"/>
              <a:pathLst>
                <a:path w="115815" h="221099">
                  <a:moveTo>
                    <a:pt x="115814" y="0"/>
                  </a:moveTo>
                  <a:lnTo>
                    <a:pt x="88303" y="53875"/>
                  </a:lnTo>
                  <a:lnTo>
                    <a:pt x="58325" y="117091"/>
                  </a:lnTo>
                  <a:lnTo>
                    <a:pt x="24391" y="177535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5411647" y="3737616"/>
              <a:ext cx="84229" cy="221100"/>
            </a:xfrm>
            <a:custGeom>
              <a:avLst/>
              <a:gdLst/>
              <a:ahLst/>
              <a:cxnLst/>
              <a:rect l="0" t="0" r="0" b="0"/>
              <a:pathLst>
                <a:path w="84229" h="221100">
                  <a:moveTo>
                    <a:pt x="0" y="0"/>
                  </a:moveTo>
                  <a:lnTo>
                    <a:pt x="17959" y="63428"/>
                  </a:lnTo>
                  <a:lnTo>
                    <a:pt x="35149" y="121437"/>
                  </a:lnTo>
                  <a:lnTo>
                    <a:pt x="64103" y="178339"/>
                  </a:lnTo>
                  <a:lnTo>
                    <a:pt x="84228" y="2210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5664331" y="3475440"/>
              <a:ext cx="179926" cy="251649"/>
            </a:xfrm>
            <a:custGeom>
              <a:avLst/>
              <a:gdLst/>
              <a:ahLst/>
              <a:cxnLst/>
              <a:rect l="0" t="0" r="0" b="0"/>
              <a:pathLst>
                <a:path w="179926" h="251649">
                  <a:moveTo>
                    <a:pt x="0" y="30549"/>
                  </a:moveTo>
                  <a:lnTo>
                    <a:pt x="17981" y="14908"/>
                  </a:lnTo>
                  <a:lnTo>
                    <a:pt x="34898" y="6830"/>
                  </a:lnTo>
                  <a:lnTo>
                    <a:pt x="96117" y="0"/>
                  </a:lnTo>
                  <a:lnTo>
                    <a:pt x="121098" y="1764"/>
                  </a:lnTo>
                  <a:lnTo>
                    <a:pt x="139999" y="10347"/>
                  </a:lnTo>
                  <a:lnTo>
                    <a:pt x="145975" y="18251"/>
                  </a:lnTo>
                  <a:lnTo>
                    <a:pt x="152616" y="39511"/>
                  </a:lnTo>
                  <a:lnTo>
                    <a:pt x="152047" y="49392"/>
                  </a:lnTo>
                  <a:lnTo>
                    <a:pt x="145176" y="66610"/>
                  </a:lnTo>
                  <a:lnTo>
                    <a:pt x="128153" y="89457"/>
                  </a:lnTo>
                  <a:lnTo>
                    <a:pt x="102703" y="105455"/>
                  </a:lnTo>
                  <a:lnTo>
                    <a:pt x="100054" y="109733"/>
                  </a:lnTo>
                  <a:lnTo>
                    <a:pt x="101798" y="113754"/>
                  </a:lnTo>
                  <a:lnTo>
                    <a:pt x="113094" y="121342"/>
                  </a:lnTo>
                  <a:lnTo>
                    <a:pt x="158956" y="144873"/>
                  </a:lnTo>
                  <a:lnTo>
                    <a:pt x="173203" y="160908"/>
                  </a:lnTo>
                  <a:lnTo>
                    <a:pt x="178640" y="170098"/>
                  </a:lnTo>
                  <a:lnTo>
                    <a:pt x="179925" y="179734"/>
                  </a:lnTo>
                  <a:lnTo>
                    <a:pt x="175113" y="199798"/>
                  </a:lnTo>
                  <a:lnTo>
                    <a:pt x="162056" y="214175"/>
                  </a:lnTo>
                  <a:lnTo>
                    <a:pt x="119489" y="238527"/>
                  </a:lnTo>
                  <a:lnTo>
                    <a:pt x="67190" y="249056"/>
                  </a:lnTo>
                  <a:lnTo>
                    <a:pt x="21058" y="2516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5611689" y="3779730"/>
              <a:ext cx="242156" cy="1"/>
            </a:xfrm>
            <a:custGeom>
              <a:avLst/>
              <a:gdLst/>
              <a:ahLst/>
              <a:cxnLst/>
              <a:rect l="0" t="0" r="0" b="0"/>
              <a:pathLst>
                <a:path w="242156" h="1">
                  <a:moveTo>
                    <a:pt x="242155" y="0"/>
                  </a:moveTo>
                  <a:lnTo>
                    <a:pt x="183539" y="0"/>
                  </a:lnTo>
                  <a:lnTo>
                    <a:pt x="122129" y="0"/>
                  </a:lnTo>
                  <a:lnTo>
                    <a:pt x="6060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5601160" y="3889954"/>
              <a:ext cx="179162" cy="226689"/>
            </a:xfrm>
            <a:custGeom>
              <a:avLst/>
              <a:gdLst/>
              <a:ahLst/>
              <a:cxnLst/>
              <a:rect l="0" t="0" r="0" b="0"/>
              <a:pathLst>
                <a:path w="179162" h="226689">
                  <a:moveTo>
                    <a:pt x="0" y="5590"/>
                  </a:moveTo>
                  <a:lnTo>
                    <a:pt x="16768" y="0"/>
                  </a:lnTo>
                  <a:lnTo>
                    <a:pt x="49552" y="2114"/>
                  </a:lnTo>
                  <a:lnTo>
                    <a:pt x="104878" y="16585"/>
                  </a:lnTo>
                  <a:lnTo>
                    <a:pt x="124992" y="24514"/>
                  </a:lnTo>
                  <a:lnTo>
                    <a:pt x="141730" y="35837"/>
                  </a:lnTo>
                  <a:lnTo>
                    <a:pt x="145959" y="43302"/>
                  </a:lnTo>
                  <a:lnTo>
                    <a:pt x="147539" y="60955"/>
                  </a:lnTo>
                  <a:lnTo>
                    <a:pt x="143983" y="69406"/>
                  </a:lnTo>
                  <a:lnTo>
                    <a:pt x="130673" y="85035"/>
                  </a:lnTo>
                  <a:lnTo>
                    <a:pt x="109940" y="93541"/>
                  </a:lnTo>
                  <a:lnTo>
                    <a:pt x="97859" y="95810"/>
                  </a:lnTo>
                  <a:lnTo>
                    <a:pt x="92146" y="99661"/>
                  </a:lnTo>
                  <a:lnTo>
                    <a:pt x="90677" y="104569"/>
                  </a:lnTo>
                  <a:lnTo>
                    <a:pt x="92037" y="110180"/>
                  </a:lnTo>
                  <a:lnTo>
                    <a:pt x="97623" y="113921"/>
                  </a:lnTo>
                  <a:lnTo>
                    <a:pt x="147546" y="131597"/>
                  </a:lnTo>
                  <a:lnTo>
                    <a:pt x="173439" y="150419"/>
                  </a:lnTo>
                  <a:lnTo>
                    <a:pt x="177627" y="158295"/>
                  </a:lnTo>
                  <a:lnTo>
                    <a:pt x="179161" y="176404"/>
                  </a:lnTo>
                  <a:lnTo>
                    <a:pt x="175593" y="184977"/>
                  </a:lnTo>
                  <a:lnTo>
                    <a:pt x="162270" y="200741"/>
                  </a:lnTo>
                  <a:lnTo>
                    <a:pt x="123859" y="217180"/>
                  </a:lnTo>
                  <a:lnTo>
                    <a:pt x="63158" y="224810"/>
                  </a:lnTo>
                  <a:lnTo>
                    <a:pt x="31586" y="2266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6032829" y="3758673"/>
              <a:ext cx="84229" cy="1"/>
            </a:xfrm>
            <a:custGeom>
              <a:avLst/>
              <a:gdLst/>
              <a:ahLst/>
              <a:cxnLst/>
              <a:rect l="0" t="0" r="0" b="0"/>
              <a:pathLst>
                <a:path w="84229" h="1">
                  <a:moveTo>
                    <a:pt x="84228" y="0"/>
                  </a:moveTo>
                  <a:lnTo>
                    <a:pt x="25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6032829" y="3863958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7" name="Group 196"/>
          <p:cNvGrpSpPr/>
          <p:nvPr/>
        </p:nvGrpSpPr>
        <p:grpSpPr>
          <a:xfrm>
            <a:off x="6506611" y="3382059"/>
            <a:ext cx="284270" cy="692593"/>
            <a:chOff x="6506611" y="3382059"/>
            <a:chExt cx="284270" cy="692593"/>
          </a:xfrm>
        </p:grpSpPr>
        <p:sp>
          <p:nvSpPr>
            <p:cNvPr id="194" name="Freeform 193"/>
            <p:cNvSpPr/>
            <p:nvPr/>
          </p:nvSpPr>
          <p:spPr>
            <a:xfrm>
              <a:off x="6569782" y="3382059"/>
              <a:ext cx="191483" cy="239745"/>
            </a:xfrm>
            <a:custGeom>
              <a:avLst/>
              <a:gdLst/>
              <a:ahLst/>
              <a:cxnLst/>
              <a:rect l="0" t="0" r="0" b="0"/>
              <a:pathLst>
                <a:path w="191483" h="239745">
                  <a:moveTo>
                    <a:pt x="0" y="60759"/>
                  </a:moveTo>
                  <a:lnTo>
                    <a:pt x="5590" y="38403"/>
                  </a:lnTo>
                  <a:lnTo>
                    <a:pt x="10745" y="30647"/>
                  </a:lnTo>
                  <a:lnTo>
                    <a:pt x="25833" y="18910"/>
                  </a:lnTo>
                  <a:lnTo>
                    <a:pt x="54057" y="5726"/>
                  </a:lnTo>
                  <a:lnTo>
                    <a:pt x="90237" y="0"/>
                  </a:lnTo>
                  <a:lnTo>
                    <a:pt x="130592" y="3892"/>
                  </a:lnTo>
                  <a:lnTo>
                    <a:pt x="139704" y="9980"/>
                  </a:lnTo>
                  <a:lnTo>
                    <a:pt x="145779" y="18717"/>
                  </a:lnTo>
                  <a:lnTo>
                    <a:pt x="149828" y="29222"/>
                  </a:lnTo>
                  <a:lnTo>
                    <a:pt x="150189" y="38564"/>
                  </a:lnTo>
                  <a:lnTo>
                    <a:pt x="144350" y="55184"/>
                  </a:lnTo>
                  <a:lnTo>
                    <a:pt x="127908" y="77695"/>
                  </a:lnTo>
                  <a:lnTo>
                    <a:pt x="126217" y="84918"/>
                  </a:lnTo>
                  <a:lnTo>
                    <a:pt x="127428" y="92073"/>
                  </a:lnTo>
                  <a:lnTo>
                    <a:pt x="130576" y="99182"/>
                  </a:lnTo>
                  <a:lnTo>
                    <a:pt x="186045" y="158628"/>
                  </a:lnTo>
                  <a:lnTo>
                    <a:pt x="190711" y="168120"/>
                  </a:lnTo>
                  <a:lnTo>
                    <a:pt x="191482" y="177956"/>
                  </a:lnTo>
                  <a:lnTo>
                    <a:pt x="186098" y="198245"/>
                  </a:lnTo>
                  <a:lnTo>
                    <a:pt x="172787" y="212721"/>
                  </a:lnTo>
                  <a:lnTo>
                    <a:pt x="152834" y="223054"/>
                  </a:lnTo>
                  <a:lnTo>
                    <a:pt x="95483" y="236101"/>
                  </a:lnTo>
                  <a:lnTo>
                    <a:pt x="38748" y="239025"/>
                  </a:lnTo>
                  <a:lnTo>
                    <a:pt x="10529" y="2397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6506611" y="3663917"/>
              <a:ext cx="284270" cy="31586"/>
            </a:xfrm>
            <a:custGeom>
              <a:avLst/>
              <a:gdLst/>
              <a:ahLst/>
              <a:cxnLst/>
              <a:rect l="0" t="0" r="0" b="0"/>
              <a:pathLst>
                <a:path w="284270" h="31586">
                  <a:moveTo>
                    <a:pt x="284269" y="0"/>
                  </a:moveTo>
                  <a:lnTo>
                    <a:pt x="229225" y="16788"/>
                  </a:lnTo>
                  <a:lnTo>
                    <a:pt x="177816" y="20214"/>
                  </a:lnTo>
                  <a:lnTo>
                    <a:pt x="122602" y="20891"/>
                  </a:lnTo>
                  <a:lnTo>
                    <a:pt x="66635" y="28259"/>
                  </a:lnTo>
                  <a:lnTo>
                    <a:pt x="19878" y="3092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6559253" y="3769202"/>
              <a:ext cx="187197" cy="305450"/>
            </a:xfrm>
            <a:custGeom>
              <a:avLst/>
              <a:gdLst/>
              <a:ahLst/>
              <a:cxnLst/>
              <a:rect l="0" t="0" r="0" b="0"/>
              <a:pathLst>
                <a:path w="187197" h="305450">
                  <a:moveTo>
                    <a:pt x="126342" y="0"/>
                  </a:moveTo>
                  <a:lnTo>
                    <a:pt x="109531" y="19150"/>
                  </a:lnTo>
                  <a:lnTo>
                    <a:pt x="71117" y="76671"/>
                  </a:lnTo>
                  <a:lnTo>
                    <a:pt x="49718" y="132322"/>
                  </a:lnTo>
                  <a:lnTo>
                    <a:pt x="31664" y="192033"/>
                  </a:lnTo>
                  <a:lnTo>
                    <a:pt x="16389" y="251629"/>
                  </a:lnTo>
                  <a:lnTo>
                    <a:pt x="18202" y="273272"/>
                  </a:lnTo>
                  <a:lnTo>
                    <a:pt x="26028" y="291469"/>
                  </a:lnTo>
                  <a:lnTo>
                    <a:pt x="31390" y="299598"/>
                  </a:lnTo>
                  <a:lnTo>
                    <a:pt x="39644" y="303847"/>
                  </a:lnTo>
                  <a:lnTo>
                    <a:pt x="61294" y="305449"/>
                  </a:lnTo>
                  <a:lnTo>
                    <a:pt x="94201" y="299774"/>
                  </a:lnTo>
                  <a:lnTo>
                    <a:pt x="135591" y="278969"/>
                  </a:lnTo>
                  <a:lnTo>
                    <a:pt x="152290" y="265926"/>
                  </a:lnTo>
                  <a:lnTo>
                    <a:pt x="169256" y="239840"/>
                  </a:lnTo>
                  <a:lnTo>
                    <a:pt x="184298" y="198414"/>
                  </a:lnTo>
                  <a:lnTo>
                    <a:pt x="187196" y="173192"/>
                  </a:lnTo>
                  <a:lnTo>
                    <a:pt x="182244" y="152623"/>
                  </a:lnTo>
                  <a:lnTo>
                    <a:pt x="177648" y="143863"/>
                  </a:lnTo>
                  <a:lnTo>
                    <a:pt x="171075" y="139192"/>
                  </a:lnTo>
                  <a:lnTo>
                    <a:pt x="163183" y="137249"/>
                  </a:lnTo>
                  <a:lnTo>
                    <a:pt x="154413" y="137122"/>
                  </a:lnTo>
                  <a:lnTo>
                    <a:pt x="125300" y="148124"/>
                  </a:lnTo>
                  <a:lnTo>
                    <a:pt x="69371" y="194440"/>
                  </a:lnTo>
                  <a:lnTo>
                    <a:pt x="14320" y="248929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2013-11-12T14:12:43Z</dcterms:created>
  <dcterms:modified xsi:type="dcterms:W3CDTF">2013-11-12T14:13:12Z</dcterms:modified>
</cp:coreProperties>
</file>